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ink/ink1.xml" ContentType="application/inkml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ink/ink2.xml" ContentType="application/inkml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20.xml" ContentType="application/vnd.openxmlformats-officedocument.themeOverr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7" r:id="rId2"/>
    <p:sldId id="284" r:id="rId3"/>
    <p:sldId id="258" r:id="rId4"/>
    <p:sldId id="260" r:id="rId5"/>
    <p:sldId id="261" r:id="rId6"/>
    <p:sldId id="262" r:id="rId7"/>
    <p:sldId id="285" r:id="rId8"/>
    <p:sldId id="267" r:id="rId9"/>
    <p:sldId id="268" r:id="rId10"/>
    <p:sldId id="287" r:id="rId11"/>
    <p:sldId id="288" r:id="rId12"/>
    <p:sldId id="289" r:id="rId13"/>
    <p:sldId id="292" r:id="rId14"/>
    <p:sldId id="286" r:id="rId15"/>
    <p:sldId id="290" r:id="rId16"/>
    <p:sldId id="291" r:id="rId17"/>
    <p:sldId id="293" r:id="rId18"/>
    <p:sldId id="272" r:id="rId19"/>
    <p:sldId id="294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4" r:id="rId28"/>
    <p:sldId id="303" r:id="rId29"/>
    <p:sldId id="306" r:id="rId30"/>
    <p:sldId id="307" r:id="rId31"/>
    <p:sldId id="308" r:id="rId32"/>
    <p:sldId id="309" r:id="rId33"/>
    <p:sldId id="310" r:id="rId34"/>
    <p:sldId id="282" r:id="rId35"/>
    <p:sldId id="283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E83AA6-9E3D-4CC2-BBF1-B3FA64BD471D}" v="1496" dt="2023-10-31T11:30:38.6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125" d="100"/>
          <a:sy n="125" d="100"/>
        </p:scale>
        <p:origin x="226" y="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24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xin xiao" userId="3a0b2d2da4ff134b" providerId="LiveId" clId="{6BE83AA6-9E3D-4CC2-BBF1-B3FA64BD471D}"/>
    <pc:docChg chg="undo redo custSel addSld delSld modSld sldOrd modMainMaster">
      <pc:chgData name="xuxin xiao" userId="3a0b2d2da4ff134b" providerId="LiveId" clId="{6BE83AA6-9E3D-4CC2-BBF1-B3FA64BD471D}" dt="2023-10-31T11:30:38.669" v="3399"/>
      <pc:docMkLst>
        <pc:docMk/>
      </pc:docMkLst>
      <pc:sldChg chg="modSp mod modTransition">
        <pc:chgData name="xuxin xiao" userId="3a0b2d2da4ff134b" providerId="LiveId" clId="{6BE83AA6-9E3D-4CC2-BBF1-B3FA64BD471D}" dt="2023-10-29T16:06:32.421" v="282"/>
        <pc:sldMkLst>
          <pc:docMk/>
          <pc:sldMk cId="415661014" sldId="257"/>
        </pc:sldMkLst>
        <pc:spChg chg="mod">
          <ac:chgData name="xuxin xiao" userId="3a0b2d2da4ff134b" providerId="LiveId" clId="{6BE83AA6-9E3D-4CC2-BBF1-B3FA64BD471D}" dt="2023-10-29T16:06:32.421" v="282"/>
          <ac:spMkLst>
            <pc:docMk/>
            <pc:sldMk cId="415661014" sldId="257"/>
            <ac:spMk id="2" creationId="{6380E44D-87E5-7049-AB9A-B07A12202E04}"/>
          </ac:spMkLst>
        </pc:spChg>
      </pc:sldChg>
      <pc:sldChg chg="delSp modSp mod modTransition delAnim modAnim">
        <pc:chgData name="xuxin xiao" userId="3a0b2d2da4ff134b" providerId="LiveId" clId="{6BE83AA6-9E3D-4CC2-BBF1-B3FA64BD471D}" dt="2023-10-29T16:06:32.421" v="282"/>
        <pc:sldMkLst>
          <pc:docMk/>
          <pc:sldMk cId="3282486060" sldId="258"/>
        </pc:sldMkLst>
        <pc:spChg chg="mod">
          <ac:chgData name="xuxin xiao" userId="3a0b2d2da4ff134b" providerId="LiveId" clId="{6BE83AA6-9E3D-4CC2-BBF1-B3FA64BD471D}" dt="2023-10-29T16:00:21.001" v="46"/>
          <ac:spMkLst>
            <pc:docMk/>
            <pc:sldMk cId="3282486060" sldId="258"/>
            <ac:spMk id="2" creationId="{00000000-0000-0000-0000-000000000000}"/>
          </ac:spMkLst>
        </pc:spChg>
        <pc:spChg chg="mod">
          <ac:chgData name="xuxin xiao" userId="3a0b2d2da4ff134b" providerId="LiveId" clId="{6BE83AA6-9E3D-4CC2-BBF1-B3FA64BD471D}" dt="2023-10-29T16:06:32.421" v="282"/>
          <ac:spMkLst>
            <pc:docMk/>
            <pc:sldMk cId="3282486060" sldId="258"/>
            <ac:spMk id="3" creationId="{32E3A834-7336-3E0D-72C6-700E153AF3EA}"/>
          </ac:spMkLst>
        </pc:spChg>
        <pc:spChg chg="mod">
          <ac:chgData name="xuxin xiao" userId="3a0b2d2da4ff134b" providerId="LiveId" clId="{6BE83AA6-9E3D-4CC2-BBF1-B3FA64BD471D}" dt="2023-10-29T15:59:36.440" v="39"/>
          <ac:spMkLst>
            <pc:docMk/>
            <pc:sldMk cId="3282486060" sldId="258"/>
            <ac:spMk id="6" creationId="{0BC22A9C-5F51-4ED8-A371-3EC16F7EDCF2}"/>
          </ac:spMkLst>
        </pc:spChg>
        <pc:spChg chg="mod">
          <ac:chgData name="xuxin xiao" userId="3a0b2d2da4ff134b" providerId="LiveId" clId="{6BE83AA6-9E3D-4CC2-BBF1-B3FA64BD471D}" dt="2023-10-29T16:00:35.452" v="90"/>
          <ac:spMkLst>
            <pc:docMk/>
            <pc:sldMk cId="3282486060" sldId="258"/>
            <ac:spMk id="24" creationId="{00000000-0000-0000-0000-000000000000}"/>
          </ac:spMkLst>
        </pc:spChg>
        <pc:spChg chg="mod">
          <ac:chgData name="xuxin xiao" userId="3a0b2d2da4ff134b" providerId="LiveId" clId="{6BE83AA6-9E3D-4CC2-BBF1-B3FA64BD471D}" dt="2023-10-29T16:02:18.842" v="197" actId="1076"/>
          <ac:spMkLst>
            <pc:docMk/>
            <pc:sldMk cId="3282486060" sldId="258"/>
            <ac:spMk id="33" creationId="{32C134A4-9C6C-4635-9CA1-C5029A6E698B}"/>
          </ac:spMkLst>
        </pc:spChg>
        <pc:picChg chg="del">
          <ac:chgData name="xuxin xiao" userId="3a0b2d2da4ff134b" providerId="LiveId" clId="{6BE83AA6-9E3D-4CC2-BBF1-B3FA64BD471D}" dt="2023-10-29T16:00:46.457" v="91" actId="478"/>
          <ac:picMkLst>
            <pc:docMk/>
            <pc:sldMk cId="3282486060" sldId="258"/>
            <ac:picMk id="46" creationId="{DC83C90C-582B-4CCF-8366-7776B21612F4}"/>
          </ac:picMkLst>
        </pc:picChg>
      </pc:sldChg>
      <pc:sldChg chg="del">
        <pc:chgData name="xuxin xiao" userId="3a0b2d2da4ff134b" providerId="LiveId" clId="{6BE83AA6-9E3D-4CC2-BBF1-B3FA64BD471D}" dt="2023-10-29T15:59:54.457" v="40" actId="47"/>
        <pc:sldMkLst>
          <pc:docMk/>
          <pc:sldMk cId="4069842419" sldId="259"/>
        </pc:sldMkLst>
      </pc:sldChg>
      <pc:sldChg chg="delSp modSp mod modTransition delAnim">
        <pc:chgData name="xuxin xiao" userId="3a0b2d2da4ff134b" providerId="LiveId" clId="{6BE83AA6-9E3D-4CC2-BBF1-B3FA64BD471D}" dt="2023-10-29T16:10:53.090" v="389" actId="1076"/>
        <pc:sldMkLst>
          <pc:docMk/>
          <pc:sldMk cId="3461971070" sldId="260"/>
        </pc:sldMkLst>
        <pc:spChg chg="mod">
          <ac:chgData name="xuxin xiao" userId="3a0b2d2da4ff134b" providerId="LiveId" clId="{6BE83AA6-9E3D-4CC2-BBF1-B3FA64BD471D}" dt="2023-10-29T16:06:32.421" v="282"/>
          <ac:spMkLst>
            <pc:docMk/>
            <pc:sldMk cId="3461971070" sldId="260"/>
            <ac:spMk id="2" creationId="{B7B6F912-CB0E-BBFC-6FAE-45795DFB53AA}"/>
          </ac:spMkLst>
        </pc:spChg>
        <pc:spChg chg="mod">
          <ac:chgData name="xuxin xiao" userId="3a0b2d2da4ff134b" providerId="LiveId" clId="{6BE83AA6-9E3D-4CC2-BBF1-B3FA64BD471D}" dt="2023-10-29T16:10:48.882" v="388" actId="1076"/>
          <ac:spMkLst>
            <pc:docMk/>
            <pc:sldMk cId="3461971070" sldId="260"/>
            <ac:spMk id="15" creationId="{00000000-0000-0000-0000-000000000000}"/>
          </ac:spMkLst>
        </pc:spChg>
        <pc:spChg chg="mod">
          <ac:chgData name="xuxin xiao" userId="3a0b2d2da4ff134b" providerId="LiveId" clId="{6BE83AA6-9E3D-4CC2-BBF1-B3FA64BD471D}" dt="2023-10-29T16:10:26.506" v="382" actId="1076"/>
          <ac:spMkLst>
            <pc:docMk/>
            <pc:sldMk cId="3461971070" sldId="260"/>
            <ac:spMk id="44" creationId="{00000000-0000-0000-0000-000000000000}"/>
          </ac:spMkLst>
        </pc:spChg>
        <pc:spChg chg="mod">
          <ac:chgData name="xuxin xiao" userId="3a0b2d2da4ff134b" providerId="LiveId" clId="{6BE83AA6-9E3D-4CC2-BBF1-B3FA64BD471D}" dt="2023-10-29T16:10:53.090" v="389" actId="1076"/>
          <ac:spMkLst>
            <pc:docMk/>
            <pc:sldMk cId="3461971070" sldId="260"/>
            <ac:spMk id="46" creationId="{00000000-0000-0000-0000-000000000000}"/>
          </ac:spMkLst>
        </pc:spChg>
        <pc:spChg chg="mod">
          <ac:chgData name="xuxin xiao" userId="3a0b2d2da4ff134b" providerId="LiveId" clId="{6BE83AA6-9E3D-4CC2-BBF1-B3FA64BD471D}" dt="2023-10-29T16:10:42.427" v="386" actId="1076"/>
          <ac:spMkLst>
            <pc:docMk/>
            <pc:sldMk cId="3461971070" sldId="260"/>
            <ac:spMk id="58" creationId="{00000000-0000-0000-0000-000000000000}"/>
          </ac:spMkLst>
        </pc:spChg>
        <pc:spChg chg="del">
          <ac:chgData name="xuxin xiao" userId="3a0b2d2da4ff134b" providerId="LiveId" clId="{6BE83AA6-9E3D-4CC2-BBF1-B3FA64BD471D}" dt="2023-10-29T16:09:57.024" v="325" actId="478"/>
          <ac:spMkLst>
            <pc:docMk/>
            <pc:sldMk cId="3461971070" sldId="260"/>
            <ac:spMk id="64" creationId="{00000000-0000-0000-0000-000000000000}"/>
          </ac:spMkLst>
        </pc:spChg>
        <pc:grpChg chg="del">
          <ac:chgData name="xuxin xiao" userId="3a0b2d2da4ff134b" providerId="LiveId" clId="{6BE83AA6-9E3D-4CC2-BBF1-B3FA64BD471D}" dt="2023-10-29T16:09:57.024" v="325" actId="478"/>
          <ac:grpSpMkLst>
            <pc:docMk/>
            <pc:sldMk cId="3461971070" sldId="260"/>
            <ac:grpSpMk id="19" creationId="{00000000-0000-0000-0000-000000000000}"/>
          </ac:grpSpMkLst>
        </pc:grpChg>
        <pc:cxnChg chg="del">
          <ac:chgData name="xuxin xiao" userId="3a0b2d2da4ff134b" providerId="LiveId" clId="{6BE83AA6-9E3D-4CC2-BBF1-B3FA64BD471D}" dt="2023-10-29T16:09:57.024" v="325" actId="478"/>
          <ac:cxnSpMkLst>
            <pc:docMk/>
            <pc:sldMk cId="3461971070" sldId="260"/>
            <ac:cxnSpMk id="65" creationId="{00000000-0000-0000-0000-000000000000}"/>
          </ac:cxnSpMkLst>
        </pc:cxnChg>
      </pc:sldChg>
      <pc:sldChg chg="delSp modSp mod modTransition delAnim">
        <pc:chgData name="xuxin xiao" userId="3a0b2d2da4ff134b" providerId="LiveId" clId="{6BE83AA6-9E3D-4CC2-BBF1-B3FA64BD471D}" dt="2023-10-30T15:42:47.201" v="1985" actId="478"/>
        <pc:sldMkLst>
          <pc:docMk/>
          <pc:sldMk cId="3247731089" sldId="261"/>
        </pc:sldMkLst>
        <pc:spChg chg="del mod">
          <ac:chgData name="xuxin xiao" userId="3a0b2d2da4ff134b" providerId="LiveId" clId="{6BE83AA6-9E3D-4CC2-BBF1-B3FA64BD471D}" dt="2023-10-30T15:42:47.201" v="1985" actId="478"/>
          <ac:spMkLst>
            <pc:docMk/>
            <pc:sldMk cId="3247731089" sldId="261"/>
            <ac:spMk id="4" creationId="{79073F43-9602-4666-9D04-5A2D29362AF9}"/>
          </ac:spMkLst>
        </pc:spChg>
        <pc:spChg chg="mod">
          <ac:chgData name="xuxin xiao" userId="3a0b2d2da4ff134b" providerId="LiveId" clId="{6BE83AA6-9E3D-4CC2-BBF1-B3FA64BD471D}" dt="2023-10-29T16:06:32.421" v="282"/>
          <ac:spMkLst>
            <pc:docMk/>
            <pc:sldMk cId="3247731089" sldId="261"/>
            <ac:spMk id="5" creationId="{4073272B-84AC-F539-1423-794B043B8BBC}"/>
          </ac:spMkLst>
        </pc:spChg>
        <pc:spChg chg="mod">
          <ac:chgData name="xuxin xiao" userId="3a0b2d2da4ff134b" providerId="LiveId" clId="{6BE83AA6-9E3D-4CC2-BBF1-B3FA64BD471D}" dt="2023-10-29T16:11:01.707" v="408"/>
          <ac:spMkLst>
            <pc:docMk/>
            <pc:sldMk cId="3247731089" sldId="261"/>
            <ac:spMk id="21" creationId="{00000000-0000-0000-0000-000000000000}"/>
          </ac:spMkLst>
        </pc:spChg>
        <pc:spChg chg="del">
          <ac:chgData name="xuxin xiao" userId="3a0b2d2da4ff134b" providerId="LiveId" clId="{6BE83AA6-9E3D-4CC2-BBF1-B3FA64BD471D}" dt="2023-10-29T16:11:05.873" v="409" actId="478"/>
          <ac:spMkLst>
            <pc:docMk/>
            <pc:sldMk cId="3247731089" sldId="261"/>
            <ac:spMk id="40" creationId="{0CBD06CF-7772-480E-B881-AE905CCC6901}"/>
          </ac:spMkLst>
        </pc:spChg>
      </pc:sldChg>
      <pc:sldChg chg="addSp delSp modSp mod modTransition delAnim">
        <pc:chgData name="xuxin xiao" userId="3a0b2d2da4ff134b" providerId="LiveId" clId="{6BE83AA6-9E3D-4CC2-BBF1-B3FA64BD471D}" dt="2023-10-29T17:18:46.481" v="1103" actId="20577"/>
        <pc:sldMkLst>
          <pc:docMk/>
          <pc:sldMk cId="687726039" sldId="262"/>
        </pc:sldMkLst>
        <pc:spChg chg="mod">
          <ac:chgData name="xuxin xiao" userId="3a0b2d2da4ff134b" providerId="LiveId" clId="{6BE83AA6-9E3D-4CC2-BBF1-B3FA64BD471D}" dt="2023-10-29T16:06:32.421" v="282"/>
          <ac:spMkLst>
            <pc:docMk/>
            <pc:sldMk cId="687726039" sldId="262"/>
            <ac:spMk id="2" creationId="{B04809E3-99B8-A3AB-725F-D4085D56E7A8}"/>
          </ac:spMkLst>
        </pc:spChg>
        <pc:spChg chg="add del">
          <ac:chgData name="xuxin xiao" userId="3a0b2d2da4ff134b" providerId="LiveId" clId="{6BE83AA6-9E3D-4CC2-BBF1-B3FA64BD471D}" dt="2023-10-29T16:12:51.535" v="496" actId="478"/>
          <ac:spMkLst>
            <pc:docMk/>
            <pc:sldMk cId="687726039" sldId="262"/>
            <ac:spMk id="5" creationId="{E9E84525-2345-95CF-0100-78C074B48A00}"/>
          </ac:spMkLst>
        </pc:spChg>
        <pc:spChg chg="add del mod">
          <ac:chgData name="xuxin xiao" userId="3a0b2d2da4ff134b" providerId="LiveId" clId="{6BE83AA6-9E3D-4CC2-BBF1-B3FA64BD471D}" dt="2023-10-29T16:12:50.557" v="495" actId="478"/>
          <ac:spMkLst>
            <pc:docMk/>
            <pc:sldMk cId="687726039" sldId="262"/>
            <ac:spMk id="6" creationId="{D9ED371A-FE63-EE3A-126D-E4A8E67DC1E7}"/>
          </ac:spMkLst>
        </pc:spChg>
        <pc:spChg chg="add del mod">
          <ac:chgData name="xuxin xiao" userId="3a0b2d2da4ff134b" providerId="LiveId" clId="{6BE83AA6-9E3D-4CC2-BBF1-B3FA64BD471D}" dt="2023-10-29T16:14:18.972" v="504" actId="478"/>
          <ac:spMkLst>
            <pc:docMk/>
            <pc:sldMk cId="687726039" sldId="262"/>
            <ac:spMk id="7" creationId="{064F936E-B05D-480D-9900-88E246E67E13}"/>
          </ac:spMkLst>
        </pc:spChg>
        <pc:spChg chg="add del mod">
          <ac:chgData name="xuxin xiao" userId="3a0b2d2da4ff134b" providerId="LiveId" clId="{6BE83AA6-9E3D-4CC2-BBF1-B3FA64BD471D}" dt="2023-10-29T16:14:19.558" v="505" actId="478"/>
          <ac:spMkLst>
            <pc:docMk/>
            <pc:sldMk cId="687726039" sldId="262"/>
            <ac:spMk id="8" creationId="{AF7DCF5E-8F23-7CE0-91E7-C7209097C21B}"/>
          </ac:spMkLst>
        </pc:spChg>
        <pc:spChg chg="add mod">
          <ac:chgData name="xuxin xiao" userId="3a0b2d2da4ff134b" providerId="LiveId" clId="{6BE83AA6-9E3D-4CC2-BBF1-B3FA64BD471D}" dt="2023-10-29T16:14:57.159" v="511" actId="207"/>
          <ac:spMkLst>
            <pc:docMk/>
            <pc:sldMk cId="687726039" sldId="262"/>
            <ac:spMk id="9" creationId="{D979CBDB-6614-2A2E-0B60-D56E02075008}"/>
          </ac:spMkLst>
        </pc:spChg>
        <pc:spChg chg="add mod ord">
          <ac:chgData name="xuxin xiao" userId="3a0b2d2da4ff134b" providerId="LiveId" clId="{6BE83AA6-9E3D-4CC2-BBF1-B3FA64BD471D}" dt="2023-10-29T16:48:36.646" v="908" actId="1076"/>
          <ac:spMkLst>
            <pc:docMk/>
            <pc:sldMk cId="687726039" sldId="262"/>
            <ac:spMk id="10" creationId="{73D8DF25-AA44-C1DE-F669-A0871065741D}"/>
          </ac:spMkLst>
        </pc:spChg>
        <pc:spChg chg="add mod ord">
          <ac:chgData name="xuxin xiao" userId="3a0b2d2da4ff134b" providerId="LiveId" clId="{6BE83AA6-9E3D-4CC2-BBF1-B3FA64BD471D}" dt="2023-10-29T16:15:20.288" v="515" actId="167"/>
          <ac:spMkLst>
            <pc:docMk/>
            <pc:sldMk cId="687726039" sldId="262"/>
            <ac:spMk id="11" creationId="{D1F0AB49-0490-4929-CC88-101434B4F10A}"/>
          </ac:spMkLst>
        </pc:spChg>
        <pc:spChg chg="add mod ord">
          <ac:chgData name="xuxin xiao" userId="3a0b2d2da4ff134b" providerId="LiveId" clId="{6BE83AA6-9E3D-4CC2-BBF1-B3FA64BD471D}" dt="2023-10-29T16:15:27.914" v="518" actId="167"/>
          <ac:spMkLst>
            <pc:docMk/>
            <pc:sldMk cId="687726039" sldId="262"/>
            <ac:spMk id="12" creationId="{A4F1F4CE-F196-6F36-C39A-09AA66FB6BEA}"/>
          </ac:spMkLst>
        </pc:spChg>
        <pc:spChg chg="add mod">
          <ac:chgData name="xuxin xiao" userId="3a0b2d2da4ff134b" providerId="LiveId" clId="{6BE83AA6-9E3D-4CC2-BBF1-B3FA64BD471D}" dt="2023-10-29T17:18:46.481" v="1103" actId="20577"/>
          <ac:spMkLst>
            <pc:docMk/>
            <pc:sldMk cId="687726039" sldId="262"/>
            <ac:spMk id="13" creationId="{29366451-F008-3245-C7F2-D6158CE507A9}"/>
          </ac:spMkLst>
        </pc:spChg>
        <pc:spChg chg="add del mod">
          <ac:chgData name="xuxin xiao" userId="3a0b2d2da4ff134b" providerId="LiveId" clId="{6BE83AA6-9E3D-4CC2-BBF1-B3FA64BD471D}" dt="2023-10-29T16:16:01.430" v="529" actId="478"/>
          <ac:spMkLst>
            <pc:docMk/>
            <pc:sldMk cId="687726039" sldId="262"/>
            <ac:spMk id="14" creationId="{9F362C0B-8F3F-183A-834B-F691C7E0AAF7}"/>
          </ac:spMkLst>
        </pc:spChg>
        <pc:spChg chg="add mod">
          <ac:chgData name="xuxin xiao" userId="3a0b2d2da4ff134b" providerId="LiveId" clId="{6BE83AA6-9E3D-4CC2-BBF1-B3FA64BD471D}" dt="2023-10-29T16:16:15.724" v="538" actId="1076"/>
          <ac:spMkLst>
            <pc:docMk/>
            <pc:sldMk cId="687726039" sldId="262"/>
            <ac:spMk id="15" creationId="{AE3265FD-2417-247D-6EA1-3A195EF77401}"/>
          </ac:spMkLst>
        </pc:spChg>
        <pc:spChg chg="add mod">
          <ac:chgData name="xuxin xiao" userId="3a0b2d2da4ff134b" providerId="LiveId" clId="{6BE83AA6-9E3D-4CC2-BBF1-B3FA64BD471D}" dt="2023-10-29T16:16:29.998" v="549" actId="1076"/>
          <ac:spMkLst>
            <pc:docMk/>
            <pc:sldMk cId="687726039" sldId="262"/>
            <ac:spMk id="16" creationId="{79896A50-4169-FAA5-5EE7-2952F4C2D80E}"/>
          </ac:spMkLst>
        </pc:spChg>
        <pc:spChg chg="mod">
          <ac:chgData name="xuxin xiao" userId="3a0b2d2da4ff134b" providerId="LiveId" clId="{6BE83AA6-9E3D-4CC2-BBF1-B3FA64BD471D}" dt="2023-10-29T16:11:49.468" v="480"/>
          <ac:spMkLst>
            <pc:docMk/>
            <pc:sldMk cId="687726039" sldId="262"/>
            <ac:spMk id="20" creationId="{00000000-0000-0000-0000-000000000000}"/>
          </ac:spMkLst>
        </pc:spChg>
        <pc:spChg chg="add mod">
          <ac:chgData name="xuxin xiao" userId="3a0b2d2da4ff134b" providerId="LiveId" clId="{6BE83AA6-9E3D-4CC2-BBF1-B3FA64BD471D}" dt="2023-10-29T16:17:12.854" v="566" actId="1076"/>
          <ac:spMkLst>
            <pc:docMk/>
            <pc:sldMk cId="687726039" sldId="262"/>
            <ac:spMk id="25" creationId="{E54DF1D6-0E8B-4597-F650-3F1A00793AFC}"/>
          </ac:spMkLst>
        </pc:spChg>
        <pc:spChg chg="mod">
          <ac:chgData name="xuxin xiao" userId="3a0b2d2da4ff134b" providerId="LiveId" clId="{6BE83AA6-9E3D-4CC2-BBF1-B3FA64BD471D}" dt="2023-10-29T16:12:16.743" v="490"/>
          <ac:spMkLst>
            <pc:docMk/>
            <pc:sldMk cId="687726039" sldId="262"/>
            <ac:spMk id="29" creationId="{00000000-0000-0000-0000-000000000000}"/>
          </ac:spMkLst>
        </pc:spChg>
        <pc:spChg chg="del">
          <ac:chgData name="xuxin xiao" userId="3a0b2d2da4ff134b" providerId="LiveId" clId="{6BE83AA6-9E3D-4CC2-BBF1-B3FA64BD471D}" dt="2023-10-29T16:11:56.452" v="482" actId="478"/>
          <ac:spMkLst>
            <pc:docMk/>
            <pc:sldMk cId="687726039" sldId="262"/>
            <ac:spMk id="30" creationId="{00000000-0000-0000-0000-000000000000}"/>
          </ac:spMkLst>
        </pc:spChg>
        <pc:spChg chg="del">
          <ac:chgData name="xuxin xiao" userId="3a0b2d2da4ff134b" providerId="LiveId" clId="{6BE83AA6-9E3D-4CC2-BBF1-B3FA64BD471D}" dt="2023-10-29T16:11:56.452" v="482" actId="478"/>
          <ac:spMkLst>
            <pc:docMk/>
            <pc:sldMk cId="687726039" sldId="262"/>
            <ac:spMk id="31" creationId="{00000000-0000-0000-0000-000000000000}"/>
          </ac:spMkLst>
        </pc:spChg>
        <pc:spChg chg="add mod">
          <ac:chgData name="xuxin xiao" userId="3a0b2d2da4ff134b" providerId="LiveId" clId="{6BE83AA6-9E3D-4CC2-BBF1-B3FA64BD471D}" dt="2023-10-29T16:46:10.828" v="874" actId="1076"/>
          <ac:spMkLst>
            <pc:docMk/>
            <pc:sldMk cId="687726039" sldId="262"/>
            <ac:spMk id="35" creationId="{061596EA-F86E-A4CE-640C-737458DEB05D}"/>
          </ac:spMkLst>
        </pc:spChg>
        <pc:spChg chg="add del mod">
          <ac:chgData name="xuxin xiao" userId="3a0b2d2da4ff134b" providerId="LiveId" clId="{6BE83AA6-9E3D-4CC2-BBF1-B3FA64BD471D}" dt="2023-10-29T16:17:49.990" v="587"/>
          <ac:spMkLst>
            <pc:docMk/>
            <pc:sldMk cId="687726039" sldId="262"/>
            <ac:spMk id="36" creationId="{F99EED7B-3A93-FA80-B179-227265C02C5C}"/>
          </ac:spMkLst>
        </pc:spChg>
        <pc:spChg chg="add mod">
          <ac:chgData name="xuxin xiao" userId="3a0b2d2da4ff134b" providerId="LiveId" clId="{6BE83AA6-9E3D-4CC2-BBF1-B3FA64BD471D}" dt="2023-10-29T16:18:20.969" v="611"/>
          <ac:spMkLst>
            <pc:docMk/>
            <pc:sldMk cId="687726039" sldId="262"/>
            <ac:spMk id="37" creationId="{7F8B546F-5AAA-B6B3-0502-D1E89CB3E93D}"/>
          </ac:spMkLst>
        </pc:spChg>
        <pc:spChg chg="add mod">
          <ac:chgData name="xuxin xiao" userId="3a0b2d2da4ff134b" providerId="LiveId" clId="{6BE83AA6-9E3D-4CC2-BBF1-B3FA64BD471D}" dt="2023-10-29T16:47:40.623" v="890" actId="1076"/>
          <ac:spMkLst>
            <pc:docMk/>
            <pc:sldMk cId="687726039" sldId="262"/>
            <ac:spMk id="74" creationId="{A0AEFDC8-9074-7671-1797-BC38AEA8AADB}"/>
          </ac:spMkLst>
        </pc:spChg>
        <pc:spChg chg="add mod">
          <ac:chgData name="xuxin xiao" userId="3a0b2d2da4ff134b" providerId="LiveId" clId="{6BE83AA6-9E3D-4CC2-BBF1-B3FA64BD471D}" dt="2023-10-29T16:47:42.719" v="891" actId="1076"/>
          <ac:spMkLst>
            <pc:docMk/>
            <pc:sldMk cId="687726039" sldId="262"/>
            <ac:spMk id="75" creationId="{8E9659DA-BD7D-331A-6726-53D3193309D3}"/>
          </ac:spMkLst>
        </pc:spChg>
        <pc:spChg chg="add mod">
          <ac:chgData name="xuxin xiao" userId="3a0b2d2da4ff134b" providerId="LiveId" clId="{6BE83AA6-9E3D-4CC2-BBF1-B3FA64BD471D}" dt="2023-10-29T16:48:14.399" v="904" actId="1076"/>
          <ac:spMkLst>
            <pc:docMk/>
            <pc:sldMk cId="687726039" sldId="262"/>
            <ac:spMk id="76" creationId="{9EAC0A70-22D0-9719-33AD-3F4D39A999DF}"/>
          </ac:spMkLst>
        </pc:spChg>
        <pc:spChg chg="add mod">
          <ac:chgData name="xuxin xiao" userId="3a0b2d2da4ff134b" providerId="LiveId" clId="{6BE83AA6-9E3D-4CC2-BBF1-B3FA64BD471D}" dt="2023-10-29T16:49:43.184" v="922" actId="1076"/>
          <ac:spMkLst>
            <pc:docMk/>
            <pc:sldMk cId="687726039" sldId="262"/>
            <ac:spMk id="77" creationId="{CB6A842D-FDDE-299A-3B39-1914BC5805F8}"/>
          </ac:spMkLst>
        </pc:spChg>
        <pc:spChg chg="add mod">
          <ac:chgData name="xuxin xiao" userId="3a0b2d2da4ff134b" providerId="LiveId" clId="{6BE83AA6-9E3D-4CC2-BBF1-B3FA64BD471D}" dt="2023-10-29T16:49:40.775" v="921" actId="14100"/>
          <ac:spMkLst>
            <pc:docMk/>
            <pc:sldMk cId="687726039" sldId="262"/>
            <ac:spMk id="78" creationId="{EA52D70B-163F-DCC8-5F26-3DB7BE2411BE}"/>
          </ac:spMkLst>
        </pc:spChg>
        <pc:spChg chg="add del mod">
          <ac:chgData name="xuxin xiao" userId="3a0b2d2da4ff134b" providerId="LiveId" clId="{6BE83AA6-9E3D-4CC2-BBF1-B3FA64BD471D}" dt="2023-10-29T16:50:14.762" v="924" actId="478"/>
          <ac:spMkLst>
            <pc:docMk/>
            <pc:sldMk cId="687726039" sldId="262"/>
            <ac:spMk id="79" creationId="{41985E6F-7516-E497-A39C-A4041E5056B6}"/>
          </ac:spMkLst>
        </pc:spChg>
        <pc:spChg chg="add mod">
          <ac:chgData name="xuxin xiao" userId="3a0b2d2da4ff134b" providerId="LiveId" clId="{6BE83AA6-9E3D-4CC2-BBF1-B3FA64BD471D}" dt="2023-10-29T16:48:04.913" v="902" actId="1076"/>
          <ac:spMkLst>
            <pc:docMk/>
            <pc:sldMk cId="687726039" sldId="262"/>
            <ac:spMk id="80" creationId="{01697768-9C21-27C9-936F-1DAC9B3523D9}"/>
          </ac:spMkLst>
        </pc:spChg>
        <pc:spChg chg="add mod">
          <ac:chgData name="xuxin xiao" userId="3a0b2d2da4ff134b" providerId="LiveId" clId="{6BE83AA6-9E3D-4CC2-BBF1-B3FA64BD471D}" dt="2023-10-29T16:48:58.035" v="912" actId="1076"/>
          <ac:spMkLst>
            <pc:docMk/>
            <pc:sldMk cId="687726039" sldId="262"/>
            <ac:spMk id="93" creationId="{FE0A71E1-2B28-7E8C-7368-E8921AEEB88B}"/>
          </ac:spMkLst>
        </pc:spChg>
        <pc:spChg chg="add mod">
          <ac:chgData name="xuxin xiao" userId="3a0b2d2da4ff134b" providerId="LiveId" clId="{6BE83AA6-9E3D-4CC2-BBF1-B3FA64BD471D}" dt="2023-10-29T16:49:01.951" v="914" actId="1076"/>
          <ac:spMkLst>
            <pc:docMk/>
            <pc:sldMk cId="687726039" sldId="262"/>
            <ac:spMk id="94" creationId="{99ABBF69-7938-146A-E195-0B2208E15BD6}"/>
          </ac:spMkLst>
        </pc:spChg>
        <pc:spChg chg="add mod">
          <ac:chgData name="xuxin xiao" userId="3a0b2d2da4ff134b" providerId="LiveId" clId="{6BE83AA6-9E3D-4CC2-BBF1-B3FA64BD471D}" dt="2023-10-29T16:49:00.220" v="913" actId="1076"/>
          <ac:spMkLst>
            <pc:docMk/>
            <pc:sldMk cId="687726039" sldId="262"/>
            <ac:spMk id="95" creationId="{78B67BD1-825F-F6F5-7DD5-E53A4E5E5CDB}"/>
          </ac:spMkLst>
        </pc:spChg>
        <pc:spChg chg="add mod">
          <ac:chgData name="xuxin xiao" userId="3a0b2d2da4ff134b" providerId="LiveId" clId="{6BE83AA6-9E3D-4CC2-BBF1-B3FA64BD471D}" dt="2023-10-29T16:49:07.583" v="916" actId="1076"/>
          <ac:spMkLst>
            <pc:docMk/>
            <pc:sldMk cId="687726039" sldId="262"/>
            <ac:spMk id="96" creationId="{3D92C6B5-71E2-4674-84DF-C116EF89499C}"/>
          </ac:spMkLst>
        </pc:spChg>
        <pc:spChg chg="add mod">
          <ac:chgData name="xuxin xiao" userId="3a0b2d2da4ff134b" providerId="LiveId" clId="{6BE83AA6-9E3D-4CC2-BBF1-B3FA64BD471D}" dt="2023-10-29T16:49:05.429" v="915" actId="1076"/>
          <ac:spMkLst>
            <pc:docMk/>
            <pc:sldMk cId="687726039" sldId="262"/>
            <ac:spMk id="97" creationId="{FA495D60-35C5-3FE1-7087-F43D3420E6EC}"/>
          </ac:spMkLst>
        </pc:spChg>
        <pc:spChg chg="add mod">
          <ac:chgData name="xuxin xiao" userId="3a0b2d2da4ff134b" providerId="LiveId" clId="{6BE83AA6-9E3D-4CC2-BBF1-B3FA64BD471D}" dt="2023-10-29T16:49:10.418" v="917" actId="1076"/>
          <ac:spMkLst>
            <pc:docMk/>
            <pc:sldMk cId="687726039" sldId="262"/>
            <ac:spMk id="98" creationId="{9F6059E1-B0F7-E5D3-080C-BE665C689A0F}"/>
          </ac:spMkLst>
        </pc:spChg>
        <pc:picChg chg="add del mod">
          <ac:chgData name="xuxin xiao" userId="3a0b2d2da4ff134b" providerId="LiveId" clId="{6BE83AA6-9E3D-4CC2-BBF1-B3FA64BD471D}" dt="2023-10-29T16:42:07.463" v="818" actId="478"/>
          <ac:picMkLst>
            <pc:docMk/>
            <pc:sldMk cId="687726039" sldId="262"/>
            <ac:picMk id="4" creationId="{A7B4D5D1-1674-3425-48F8-96CB6D22907B}"/>
          </ac:picMkLst>
        </pc:picChg>
        <pc:picChg chg="del">
          <ac:chgData name="xuxin xiao" userId="3a0b2d2da4ff134b" providerId="LiveId" clId="{6BE83AA6-9E3D-4CC2-BBF1-B3FA64BD471D}" dt="2023-10-29T16:11:51.930" v="481" actId="478"/>
          <ac:picMkLst>
            <pc:docMk/>
            <pc:sldMk cId="687726039" sldId="262"/>
            <ac:picMk id="27" creationId="{00000000-0000-0000-0000-000000000000}"/>
          </ac:picMkLst>
        </pc:picChg>
        <pc:picChg chg="add mod">
          <ac:chgData name="xuxin xiao" userId="3a0b2d2da4ff134b" providerId="LiveId" clId="{6BE83AA6-9E3D-4CC2-BBF1-B3FA64BD471D}" dt="2023-10-29T16:42:22.667" v="821" actId="1076"/>
          <ac:picMkLst>
            <pc:docMk/>
            <pc:sldMk cId="687726039" sldId="262"/>
            <ac:picMk id="39" creationId="{7791A82B-EB40-E309-6B96-5B4C8A7CD3AC}"/>
          </ac:picMkLst>
        </pc:picChg>
        <pc:cxnChg chg="add mod">
          <ac:chgData name="xuxin xiao" userId="3a0b2d2da4ff134b" providerId="LiveId" clId="{6BE83AA6-9E3D-4CC2-BBF1-B3FA64BD471D}" dt="2023-10-29T16:46:30.104" v="876" actId="14100"/>
          <ac:cxnSpMkLst>
            <pc:docMk/>
            <pc:sldMk cId="687726039" sldId="262"/>
            <ac:cxnSpMk id="24" creationId="{99C3DC72-7E84-0784-BC9E-D41C198DBB05}"/>
          </ac:cxnSpMkLst>
        </pc:cxnChg>
        <pc:cxnChg chg="add mod">
          <ac:chgData name="xuxin xiao" userId="3a0b2d2da4ff134b" providerId="LiveId" clId="{6BE83AA6-9E3D-4CC2-BBF1-B3FA64BD471D}" dt="2023-10-29T16:46:48.040" v="882" actId="14100"/>
          <ac:cxnSpMkLst>
            <pc:docMk/>
            <pc:sldMk cId="687726039" sldId="262"/>
            <ac:cxnSpMk id="32" creationId="{60529911-98CB-4111-CCE8-DA7256C67163}"/>
          </ac:cxnSpMkLst>
        </pc:cxnChg>
        <pc:cxnChg chg="add del mod">
          <ac:chgData name="xuxin xiao" userId="3a0b2d2da4ff134b" providerId="LiveId" clId="{6BE83AA6-9E3D-4CC2-BBF1-B3FA64BD471D}" dt="2023-10-29T16:43:17.628" v="847" actId="11529"/>
          <ac:cxnSpMkLst>
            <pc:docMk/>
            <pc:sldMk cId="687726039" sldId="262"/>
            <ac:cxnSpMk id="43" creationId="{2332DE26-6233-16AD-306D-62F55D3E1A6C}"/>
          </ac:cxnSpMkLst>
        </pc:cxnChg>
        <pc:cxnChg chg="add mod">
          <ac:chgData name="xuxin xiao" userId="3a0b2d2da4ff134b" providerId="LiveId" clId="{6BE83AA6-9E3D-4CC2-BBF1-B3FA64BD471D}" dt="2023-10-29T16:48:36.646" v="908" actId="1076"/>
          <ac:cxnSpMkLst>
            <pc:docMk/>
            <pc:sldMk cId="687726039" sldId="262"/>
            <ac:cxnSpMk id="45" creationId="{E992A01F-3D9B-78E2-E967-1715C2B632C3}"/>
          </ac:cxnSpMkLst>
        </pc:cxnChg>
        <pc:cxnChg chg="add mod">
          <ac:chgData name="xuxin xiao" userId="3a0b2d2da4ff134b" providerId="LiveId" clId="{6BE83AA6-9E3D-4CC2-BBF1-B3FA64BD471D}" dt="2023-10-29T16:48:36.646" v="908" actId="1076"/>
          <ac:cxnSpMkLst>
            <pc:docMk/>
            <pc:sldMk cId="687726039" sldId="262"/>
            <ac:cxnSpMk id="47" creationId="{94D04F2A-F2B3-5411-D329-B92B56325B74}"/>
          </ac:cxnSpMkLst>
        </pc:cxnChg>
        <pc:cxnChg chg="add del mod">
          <ac:chgData name="xuxin xiao" userId="3a0b2d2da4ff134b" providerId="LiveId" clId="{6BE83AA6-9E3D-4CC2-BBF1-B3FA64BD471D}" dt="2023-10-29T16:44:22.460" v="855" actId="11529"/>
          <ac:cxnSpMkLst>
            <pc:docMk/>
            <pc:sldMk cId="687726039" sldId="262"/>
            <ac:cxnSpMk id="49" creationId="{5C7B21B0-0958-5A96-0AC1-D7F61206FFAC}"/>
          </ac:cxnSpMkLst>
        </pc:cxnChg>
        <pc:cxnChg chg="add del mod">
          <ac:chgData name="xuxin xiao" userId="3a0b2d2da4ff134b" providerId="LiveId" clId="{6BE83AA6-9E3D-4CC2-BBF1-B3FA64BD471D}" dt="2023-10-29T16:44:38.683" v="857" actId="11529"/>
          <ac:cxnSpMkLst>
            <pc:docMk/>
            <pc:sldMk cId="687726039" sldId="262"/>
            <ac:cxnSpMk id="51" creationId="{A8278F06-1E14-BC9B-F890-30E0198301D4}"/>
          </ac:cxnSpMkLst>
        </pc:cxnChg>
        <pc:cxnChg chg="add del mod">
          <ac:chgData name="xuxin xiao" userId="3a0b2d2da4ff134b" providerId="LiveId" clId="{6BE83AA6-9E3D-4CC2-BBF1-B3FA64BD471D}" dt="2023-10-29T16:49:33.943" v="919" actId="478"/>
          <ac:cxnSpMkLst>
            <pc:docMk/>
            <pc:sldMk cId="687726039" sldId="262"/>
            <ac:cxnSpMk id="53" creationId="{DF9DFE70-53F5-329D-4464-56B33F3CCB6F}"/>
          </ac:cxnSpMkLst>
        </pc:cxnChg>
        <pc:cxnChg chg="add mod">
          <ac:chgData name="xuxin xiao" userId="3a0b2d2da4ff134b" providerId="LiveId" clId="{6BE83AA6-9E3D-4CC2-BBF1-B3FA64BD471D}" dt="2023-10-29T16:48:36.646" v="908" actId="1076"/>
          <ac:cxnSpMkLst>
            <pc:docMk/>
            <pc:sldMk cId="687726039" sldId="262"/>
            <ac:cxnSpMk id="55" creationId="{B2228337-87F8-FEB6-9811-BEAF1DCCDA1D}"/>
          </ac:cxnSpMkLst>
        </pc:cxnChg>
        <pc:cxnChg chg="add mod">
          <ac:chgData name="xuxin xiao" userId="3a0b2d2da4ff134b" providerId="LiveId" clId="{6BE83AA6-9E3D-4CC2-BBF1-B3FA64BD471D}" dt="2023-10-29T16:48:36.646" v="908" actId="1076"/>
          <ac:cxnSpMkLst>
            <pc:docMk/>
            <pc:sldMk cId="687726039" sldId="262"/>
            <ac:cxnSpMk id="57" creationId="{5B7F2837-0448-E978-8392-94072C299E6B}"/>
          </ac:cxnSpMkLst>
        </pc:cxnChg>
        <pc:cxnChg chg="add mod">
          <ac:chgData name="xuxin xiao" userId="3a0b2d2da4ff134b" providerId="LiveId" clId="{6BE83AA6-9E3D-4CC2-BBF1-B3FA64BD471D}" dt="2023-10-29T16:48:36.646" v="908" actId="1076"/>
          <ac:cxnSpMkLst>
            <pc:docMk/>
            <pc:sldMk cId="687726039" sldId="262"/>
            <ac:cxnSpMk id="59" creationId="{6DA8BA80-66DD-BD90-398A-92F0A498BD8C}"/>
          </ac:cxnSpMkLst>
        </pc:cxnChg>
        <pc:cxnChg chg="add mod">
          <ac:chgData name="xuxin xiao" userId="3a0b2d2da4ff134b" providerId="LiveId" clId="{6BE83AA6-9E3D-4CC2-BBF1-B3FA64BD471D}" dt="2023-10-29T16:48:36.646" v="908" actId="1076"/>
          <ac:cxnSpMkLst>
            <pc:docMk/>
            <pc:sldMk cId="687726039" sldId="262"/>
            <ac:cxnSpMk id="61" creationId="{688054B6-7A00-44AC-D6EB-3C2F32B5E348}"/>
          </ac:cxnSpMkLst>
        </pc:cxnChg>
        <pc:cxnChg chg="add del">
          <ac:chgData name="xuxin xiao" userId="3a0b2d2da4ff134b" providerId="LiveId" clId="{6BE83AA6-9E3D-4CC2-BBF1-B3FA64BD471D}" dt="2023-10-29T16:45:54.666" v="870" actId="11529"/>
          <ac:cxnSpMkLst>
            <pc:docMk/>
            <pc:sldMk cId="687726039" sldId="262"/>
            <ac:cxnSpMk id="63" creationId="{9984A252-3FBB-E05B-1D20-9CEBED471179}"/>
          </ac:cxnSpMkLst>
        </pc:cxnChg>
        <pc:cxnChg chg="add del mod">
          <ac:chgData name="xuxin xiao" userId="3a0b2d2da4ff134b" providerId="LiveId" clId="{6BE83AA6-9E3D-4CC2-BBF1-B3FA64BD471D}" dt="2023-10-29T16:49:32.493" v="918" actId="478"/>
          <ac:cxnSpMkLst>
            <pc:docMk/>
            <pc:sldMk cId="687726039" sldId="262"/>
            <ac:cxnSpMk id="65" creationId="{E6604E71-57BC-5F05-5A49-434F55EF31AD}"/>
          </ac:cxnSpMkLst>
        </pc:cxnChg>
        <pc:cxnChg chg="add mod">
          <ac:chgData name="xuxin xiao" userId="3a0b2d2da4ff134b" providerId="LiveId" clId="{6BE83AA6-9E3D-4CC2-BBF1-B3FA64BD471D}" dt="2023-10-29T17:18:46.481" v="1103" actId="20577"/>
          <ac:cxnSpMkLst>
            <pc:docMk/>
            <pc:sldMk cId="687726039" sldId="262"/>
            <ac:cxnSpMk id="73" creationId="{20673B0C-6693-E6B3-1157-64E025DCB64C}"/>
          </ac:cxnSpMkLst>
        </pc:cxnChg>
      </pc:sldChg>
      <pc:sldChg chg="modSp del modTransition">
        <pc:chgData name="xuxin xiao" userId="3a0b2d2da4ff134b" providerId="LiveId" clId="{6BE83AA6-9E3D-4CC2-BBF1-B3FA64BD471D}" dt="2023-10-29T16:23:24.463" v="770" actId="47"/>
        <pc:sldMkLst>
          <pc:docMk/>
          <pc:sldMk cId="377782692" sldId="263"/>
        </pc:sldMkLst>
        <pc:spChg chg="mod">
          <ac:chgData name="xuxin xiao" userId="3a0b2d2da4ff134b" providerId="LiveId" clId="{6BE83AA6-9E3D-4CC2-BBF1-B3FA64BD471D}" dt="2023-10-29T16:06:32.421" v="282"/>
          <ac:spMkLst>
            <pc:docMk/>
            <pc:sldMk cId="377782692" sldId="263"/>
            <ac:spMk id="2" creationId="{738D8D7F-CD05-2202-63AE-31CD7565AA66}"/>
          </ac:spMkLst>
        </pc:spChg>
      </pc:sldChg>
      <pc:sldChg chg="modSp del modTransition">
        <pc:chgData name="xuxin xiao" userId="3a0b2d2da4ff134b" providerId="LiveId" clId="{6BE83AA6-9E3D-4CC2-BBF1-B3FA64BD471D}" dt="2023-10-29T16:23:26.363" v="771" actId="47"/>
        <pc:sldMkLst>
          <pc:docMk/>
          <pc:sldMk cId="2915738555" sldId="264"/>
        </pc:sldMkLst>
        <pc:spChg chg="mod">
          <ac:chgData name="xuxin xiao" userId="3a0b2d2da4ff134b" providerId="LiveId" clId="{6BE83AA6-9E3D-4CC2-BBF1-B3FA64BD471D}" dt="2023-10-29T16:06:32.421" v="282"/>
          <ac:spMkLst>
            <pc:docMk/>
            <pc:sldMk cId="2915738555" sldId="264"/>
            <ac:spMk id="2" creationId="{234C5F1D-34AB-5C02-5CE2-A313A4B754B5}"/>
          </ac:spMkLst>
        </pc:spChg>
      </pc:sldChg>
      <pc:sldChg chg="modSp del modTransition">
        <pc:chgData name="xuxin xiao" userId="3a0b2d2da4ff134b" providerId="LiveId" clId="{6BE83AA6-9E3D-4CC2-BBF1-B3FA64BD471D}" dt="2023-10-29T16:24:42.457" v="809" actId="47"/>
        <pc:sldMkLst>
          <pc:docMk/>
          <pc:sldMk cId="697644531" sldId="265"/>
        </pc:sldMkLst>
        <pc:spChg chg="mod">
          <ac:chgData name="xuxin xiao" userId="3a0b2d2da4ff134b" providerId="LiveId" clId="{6BE83AA6-9E3D-4CC2-BBF1-B3FA64BD471D}" dt="2023-10-29T16:06:32.421" v="282"/>
          <ac:spMkLst>
            <pc:docMk/>
            <pc:sldMk cId="697644531" sldId="265"/>
            <ac:spMk id="2" creationId="{BB6EF637-A611-4CB1-49E8-3A029119C133}"/>
          </ac:spMkLst>
        </pc:spChg>
      </pc:sldChg>
      <pc:sldChg chg="modSp del modTransition">
        <pc:chgData name="xuxin xiao" userId="3a0b2d2da4ff134b" providerId="LiveId" clId="{6BE83AA6-9E3D-4CC2-BBF1-B3FA64BD471D}" dt="2023-10-29T16:24:52.846" v="810" actId="47"/>
        <pc:sldMkLst>
          <pc:docMk/>
          <pc:sldMk cId="2969747659" sldId="266"/>
        </pc:sldMkLst>
        <pc:spChg chg="mod">
          <ac:chgData name="xuxin xiao" userId="3a0b2d2da4ff134b" providerId="LiveId" clId="{6BE83AA6-9E3D-4CC2-BBF1-B3FA64BD471D}" dt="2023-10-29T16:06:32.421" v="282"/>
          <ac:spMkLst>
            <pc:docMk/>
            <pc:sldMk cId="2969747659" sldId="266"/>
            <ac:spMk id="2" creationId="{95AA2C0D-E4A7-A5BE-76B1-EF9C4E5C0D11}"/>
          </ac:spMkLst>
        </pc:spChg>
      </pc:sldChg>
      <pc:sldChg chg="addSp delSp modSp mod modTransition delAnim">
        <pc:chgData name="xuxin xiao" userId="3a0b2d2da4ff134b" providerId="LiveId" clId="{6BE83AA6-9E3D-4CC2-BBF1-B3FA64BD471D}" dt="2023-10-30T16:29:36.147" v="2323" actId="478"/>
        <pc:sldMkLst>
          <pc:docMk/>
          <pc:sldMk cId="3283091576" sldId="267"/>
        </pc:sldMkLst>
        <pc:spChg chg="mod">
          <ac:chgData name="xuxin xiao" userId="3a0b2d2da4ff134b" providerId="LiveId" clId="{6BE83AA6-9E3D-4CC2-BBF1-B3FA64BD471D}" dt="2023-10-29T16:06:32.421" v="282"/>
          <ac:spMkLst>
            <pc:docMk/>
            <pc:sldMk cId="3283091576" sldId="267"/>
            <ac:spMk id="4" creationId="{7BE62476-9DAF-012D-61A8-96EAECF90C34}"/>
          </ac:spMkLst>
        </pc:spChg>
        <pc:spChg chg="add del mod">
          <ac:chgData name="xuxin xiao" userId="3a0b2d2da4ff134b" providerId="LiveId" clId="{6BE83AA6-9E3D-4CC2-BBF1-B3FA64BD471D}" dt="2023-10-30T16:29:36.147" v="2323" actId="478"/>
          <ac:spMkLst>
            <pc:docMk/>
            <pc:sldMk cId="3283091576" sldId="267"/>
            <ac:spMk id="5" creationId="{769B7FF8-5C01-C370-AB35-E003DFC076C1}"/>
          </ac:spMkLst>
        </pc:spChg>
        <pc:spChg chg="add del mod">
          <ac:chgData name="xuxin xiao" userId="3a0b2d2da4ff134b" providerId="LiveId" clId="{6BE83AA6-9E3D-4CC2-BBF1-B3FA64BD471D}" dt="2023-10-30T16:29:36.147" v="2323" actId="478"/>
          <ac:spMkLst>
            <pc:docMk/>
            <pc:sldMk cId="3283091576" sldId="267"/>
            <ac:spMk id="6" creationId="{DC59D3BA-727E-15E7-F8D5-21ABA3A6C5DF}"/>
          </ac:spMkLst>
        </pc:spChg>
        <pc:spChg chg="add del mod">
          <ac:chgData name="xuxin xiao" userId="3a0b2d2da4ff134b" providerId="LiveId" clId="{6BE83AA6-9E3D-4CC2-BBF1-B3FA64BD471D}" dt="2023-10-30T16:29:36.147" v="2323" actId="478"/>
          <ac:spMkLst>
            <pc:docMk/>
            <pc:sldMk cId="3283091576" sldId="267"/>
            <ac:spMk id="17" creationId="{DD719AE4-5551-05F2-1B74-C4060EF76E25}"/>
          </ac:spMkLst>
        </pc:spChg>
        <pc:spChg chg="add del mod">
          <ac:chgData name="xuxin xiao" userId="3a0b2d2da4ff134b" providerId="LiveId" clId="{6BE83AA6-9E3D-4CC2-BBF1-B3FA64BD471D}" dt="2023-10-30T16:29:36.147" v="2323" actId="478"/>
          <ac:spMkLst>
            <pc:docMk/>
            <pc:sldMk cId="3283091576" sldId="267"/>
            <ac:spMk id="18" creationId="{4925B2D8-5E94-C592-91EB-543B6B2AD089}"/>
          </ac:spMkLst>
        </pc:spChg>
        <pc:spChg chg="add del mod">
          <ac:chgData name="xuxin xiao" userId="3a0b2d2da4ff134b" providerId="LiveId" clId="{6BE83AA6-9E3D-4CC2-BBF1-B3FA64BD471D}" dt="2023-10-30T16:29:36.147" v="2323" actId="478"/>
          <ac:spMkLst>
            <pc:docMk/>
            <pc:sldMk cId="3283091576" sldId="267"/>
            <ac:spMk id="20" creationId="{DB49A0EF-590A-CB70-4D91-0B25EA488049}"/>
          </ac:spMkLst>
        </pc:spChg>
        <pc:spChg chg="mod">
          <ac:chgData name="xuxin xiao" userId="3a0b2d2da4ff134b" providerId="LiveId" clId="{6BE83AA6-9E3D-4CC2-BBF1-B3FA64BD471D}" dt="2023-10-29T16:23:36.384" v="782"/>
          <ac:spMkLst>
            <pc:docMk/>
            <pc:sldMk cId="3283091576" sldId="267"/>
            <ac:spMk id="21" creationId="{00000000-0000-0000-0000-000000000000}"/>
          </ac:spMkLst>
        </pc:spChg>
        <pc:spChg chg="del">
          <ac:chgData name="xuxin xiao" userId="3a0b2d2da4ff134b" providerId="LiveId" clId="{6BE83AA6-9E3D-4CC2-BBF1-B3FA64BD471D}" dt="2023-10-29T16:23:40.471" v="783" actId="478"/>
          <ac:spMkLst>
            <pc:docMk/>
            <pc:sldMk cId="3283091576" sldId="267"/>
            <ac:spMk id="22" creationId="{EE2CF054-1175-466E-980E-420770F21621}"/>
          </ac:spMkLst>
        </pc:spChg>
        <pc:spChg chg="add del mod">
          <ac:chgData name="xuxin xiao" userId="3a0b2d2da4ff134b" providerId="LiveId" clId="{6BE83AA6-9E3D-4CC2-BBF1-B3FA64BD471D}" dt="2023-10-30T16:29:36.147" v="2323" actId="478"/>
          <ac:spMkLst>
            <pc:docMk/>
            <pc:sldMk cId="3283091576" sldId="267"/>
            <ac:spMk id="28" creationId="{EEDD9CEA-9BCE-76C8-05B8-75FAE04C49AB}"/>
          </ac:spMkLst>
        </pc:spChg>
        <pc:spChg chg="add del mod">
          <ac:chgData name="xuxin xiao" userId="3a0b2d2da4ff134b" providerId="LiveId" clId="{6BE83AA6-9E3D-4CC2-BBF1-B3FA64BD471D}" dt="2023-10-30T16:29:36.147" v="2323" actId="478"/>
          <ac:spMkLst>
            <pc:docMk/>
            <pc:sldMk cId="3283091576" sldId="267"/>
            <ac:spMk id="29" creationId="{7B08744D-F30D-5E2E-B2D9-7DF797CD630B}"/>
          </ac:spMkLst>
        </pc:spChg>
        <pc:spChg chg="add del mod">
          <ac:chgData name="xuxin xiao" userId="3a0b2d2da4ff134b" providerId="LiveId" clId="{6BE83AA6-9E3D-4CC2-BBF1-B3FA64BD471D}" dt="2023-10-30T16:29:36.147" v="2323" actId="478"/>
          <ac:spMkLst>
            <pc:docMk/>
            <pc:sldMk cId="3283091576" sldId="267"/>
            <ac:spMk id="30" creationId="{D322B2AD-6FEA-DDF9-4801-3B19A04CB1CD}"/>
          </ac:spMkLst>
        </pc:spChg>
        <pc:spChg chg="add del mod">
          <ac:chgData name="xuxin xiao" userId="3a0b2d2da4ff134b" providerId="LiveId" clId="{6BE83AA6-9E3D-4CC2-BBF1-B3FA64BD471D}" dt="2023-10-30T16:29:36.147" v="2323" actId="478"/>
          <ac:spMkLst>
            <pc:docMk/>
            <pc:sldMk cId="3283091576" sldId="267"/>
            <ac:spMk id="31" creationId="{C32C5995-3B35-7F05-B3D3-08C28670D350}"/>
          </ac:spMkLst>
        </pc:spChg>
        <pc:spChg chg="add del mod">
          <ac:chgData name="xuxin xiao" userId="3a0b2d2da4ff134b" providerId="LiveId" clId="{6BE83AA6-9E3D-4CC2-BBF1-B3FA64BD471D}" dt="2023-10-30T16:29:36.147" v="2323" actId="478"/>
          <ac:spMkLst>
            <pc:docMk/>
            <pc:sldMk cId="3283091576" sldId="267"/>
            <ac:spMk id="34" creationId="{02581C68-96DC-E426-25B9-D80238F380D5}"/>
          </ac:spMkLst>
        </pc:spChg>
        <pc:spChg chg="add del mod">
          <ac:chgData name="xuxin xiao" userId="3a0b2d2da4ff134b" providerId="LiveId" clId="{6BE83AA6-9E3D-4CC2-BBF1-B3FA64BD471D}" dt="2023-10-30T16:29:36.147" v="2323" actId="478"/>
          <ac:spMkLst>
            <pc:docMk/>
            <pc:sldMk cId="3283091576" sldId="267"/>
            <ac:spMk id="35" creationId="{5FA1327F-3AF7-EDDC-FB43-4857DE2C756A}"/>
          </ac:spMkLst>
        </pc:spChg>
        <pc:spChg chg="add del mod">
          <ac:chgData name="xuxin xiao" userId="3a0b2d2da4ff134b" providerId="LiveId" clId="{6BE83AA6-9E3D-4CC2-BBF1-B3FA64BD471D}" dt="2023-10-30T16:29:36.147" v="2323" actId="478"/>
          <ac:spMkLst>
            <pc:docMk/>
            <pc:sldMk cId="3283091576" sldId="267"/>
            <ac:spMk id="36" creationId="{7198D165-F2CB-1395-7F38-A4C875852861}"/>
          </ac:spMkLst>
        </pc:spChg>
        <pc:spChg chg="add del mod">
          <ac:chgData name="xuxin xiao" userId="3a0b2d2da4ff134b" providerId="LiveId" clId="{6BE83AA6-9E3D-4CC2-BBF1-B3FA64BD471D}" dt="2023-10-30T16:29:36.147" v="2323" actId="478"/>
          <ac:spMkLst>
            <pc:docMk/>
            <pc:sldMk cId="3283091576" sldId="267"/>
            <ac:spMk id="38" creationId="{D3F47125-3863-B686-B2CA-285ACE680610}"/>
          </ac:spMkLst>
        </pc:spChg>
        <pc:spChg chg="add del mod">
          <ac:chgData name="xuxin xiao" userId="3a0b2d2da4ff134b" providerId="LiveId" clId="{6BE83AA6-9E3D-4CC2-BBF1-B3FA64BD471D}" dt="2023-10-30T16:29:36.147" v="2323" actId="478"/>
          <ac:spMkLst>
            <pc:docMk/>
            <pc:sldMk cId="3283091576" sldId="267"/>
            <ac:spMk id="39" creationId="{FE144E62-6782-19E8-1609-7405C829E599}"/>
          </ac:spMkLst>
        </pc:spChg>
        <pc:spChg chg="del">
          <ac:chgData name="xuxin xiao" userId="3a0b2d2da4ff134b" providerId="LiveId" clId="{6BE83AA6-9E3D-4CC2-BBF1-B3FA64BD471D}" dt="2023-10-29T16:23:31.905" v="772" actId="478"/>
          <ac:spMkLst>
            <pc:docMk/>
            <pc:sldMk cId="3283091576" sldId="267"/>
            <ac:spMk id="40" creationId="{0CBD06CF-7772-480E-B881-AE905CCC6901}"/>
          </ac:spMkLst>
        </pc:spChg>
        <pc:cxnChg chg="add del mod">
          <ac:chgData name="xuxin xiao" userId="3a0b2d2da4ff134b" providerId="LiveId" clId="{6BE83AA6-9E3D-4CC2-BBF1-B3FA64BD471D}" dt="2023-10-30T16:29:36.147" v="2323" actId="478"/>
          <ac:cxnSpMkLst>
            <pc:docMk/>
            <pc:sldMk cId="3283091576" sldId="267"/>
            <ac:cxnSpMk id="7" creationId="{6D1143DA-1663-A690-BBF7-FCACC0A87733}"/>
          </ac:cxnSpMkLst>
        </pc:cxnChg>
        <pc:cxnChg chg="add del mod">
          <ac:chgData name="xuxin xiao" userId="3a0b2d2da4ff134b" providerId="LiveId" clId="{6BE83AA6-9E3D-4CC2-BBF1-B3FA64BD471D}" dt="2023-10-30T16:29:36.147" v="2323" actId="478"/>
          <ac:cxnSpMkLst>
            <pc:docMk/>
            <pc:sldMk cId="3283091576" sldId="267"/>
            <ac:cxnSpMk id="8" creationId="{0E1CA5A7-F0B0-7F9F-1831-91DB4B464162}"/>
          </ac:cxnSpMkLst>
        </pc:cxnChg>
        <pc:cxnChg chg="add del mod">
          <ac:chgData name="xuxin xiao" userId="3a0b2d2da4ff134b" providerId="LiveId" clId="{6BE83AA6-9E3D-4CC2-BBF1-B3FA64BD471D}" dt="2023-10-30T16:29:36.147" v="2323" actId="478"/>
          <ac:cxnSpMkLst>
            <pc:docMk/>
            <pc:sldMk cId="3283091576" sldId="267"/>
            <ac:cxnSpMk id="9" creationId="{1B7594BE-844C-F0E9-3BEC-C1AD880D7770}"/>
          </ac:cxnSpMkLst>
        </pc:cxnChg>
        <pc:cxnChg chg="add del mod">
          <ac:chgData name="xuxin xiao" userId="3a0b2d2da4ff134b" providerId="LiveId" clId="{6BE83AA6-9E3D-4CC2-BBF1-B3FA64BD471D}" dt="2023-10-30T16:29:36.147" v="2323" actId="478"/>
          <ac:cxnSpMkLst>
            <pc:docMk/>
            <pc:sldMk cId="3283091576" sldId="267"/>
            <ac:cxnSpMk id="14" creationId="{F7910B95-64AB-627D-4FE5-12BB00E64BB5}"/>
          </ac:cxnSpMkLst>
        </pc:cxnChg>
        <pc:cxnChg chg="add del mod">
          <ac:chgData name="xuxin xiao" userId="3a0b2d2da4ff134b" providerId="LiveId" clId="{6BE83AA6-9E3D-4CC2-BBF1-B3FA64BD471D}" dt="2023-10-30T16:29:36.147" v="2323" actId="478"/>
          <ac:cxnSpMkLst>
            <pc:docMk/>
            <pc:sldMk cId="3283091576" sldId="267"/>
            <ac:cxnSpMk id="15" creationId="{5B769F24-75BF-81A1-0E48-E4DED5339517}"/>
          </ac:cxnSpMkLst>
        </pc:cxnChg>
        <pc:cxnChg chg="add del mod">
          <ac:chgData name="xuxin xiao" userId="3a0b2d2da4ff134b" providerId="LiveId" clId="{6BE83AA6-9E3D-4CC2-BBF1-B3FA64BD471D}" dt="2023-10-30T16:29:36.147" v="2323" actId="478"/>
          <ac:cxnSpMkLst>
            <pc:docMk/>
            <pc:sldMk cId="3283091576" sldId="267"/>
            <ac:cxnSpMk id="16" creationId="{C277DB3A-8A26-AB16-311D-7AFBCACCE457}"/>
          </ac:cxnSpMkLst>
        </pc:cxnChg>
      </pc:sldChg>
      <pc:sldChg chg="addSp delSp modSp mod modTransition delAnim modAnim">
        <pc:chgData name="xuxin xiao" userId="3a0b2d2da4ff134b" providerId="LiveId" clId="{6BE83AA6-9E3D-4CC2-BBF1-B3FA64BD471D}" dt="2023-10-30T16:00:29.117" v="2166" actId="1076"/>
        <pc:sldMkLst>
          <pc:docMk/>
          <pc:sldMk cId="2772625354" sldId="268"/>
        </pc:sldMkLst>
        <pc:spChg chg="mod">
          <ac:chgData name="xuxin xiao" userId="3a0b2d2da4ff134b" providerId="LiveId" clId="{6BE83AA6-9E3D-4CC2-BBF1-B3FA64BD471D}" dt="2023-10-29T16:06:32.421" v="282"/>
          <ac:spMkLst>
            <pc:docMk/>
            <pc:sldMk cId="2772625354" sldId="268"/>
            <ac:spMk id="2" creationId="{B5562EF3-A44B-D7D7-FA1C-F2EBADC9C390}"/>
          </ac:spMkLst>
        </pc:spChg>
        <pc:spChg chg="add mod">
          <ac:chgData name="xuxin xiao" userId="3a0b2d2da4ff134b" providerId="LiveId" clId="{6BE83AA6-9E3D-4CC2-BBF1-B3FA64BD471D}" dt="2023-10-30T16:00:29.117" v="2166" actId="1076"/>
          <ac:spMkLst>
            <pc:docMk/>
            <pc:sldMk cId="2772625354" sldId="268"/>
            <ac:spMk id="3" creationId="{08A4A067-CDDA-26D4-7775-6AD8748A00B8}"/>
          </ac:spMkLst>
        </pc:spChg>
        <pc:spChg chg="add del mod">
          <ac:chgData name="xuxin xiao" userId="3a0b2d2da4ff134b" providerId="LiveId" clId="{6BE83AA6-9E3D-4CC2-BBF1-B3FA64BD471D}" dt="2023-10-30T14:23:10.965" v="1527" actId="478"/>
          <ac:spMkLst>
            <pc:docMk/>
            <pc:sldMk cId="2772625354" sldId="268"/>
            <ac:spMk id="3" creationId="{ADFB7510-3D96-B2C1-B0A3-FEC9CBE26D83}"/>
          </ac:spMkLst>
        </pc:spChg>
        <pc:spChg chg="add mod">
          <ac:chgData name="xuxin xiao" userId="3a0b2d2da4ff134b" providerId="LiveId" clId="{6BE83AA6-9E3D-4CC2-BBF1-B3FA64BD471D}" dt="2023-10-29T17:32:24.486" v="1124" actId="1076"/>
          <ac:spMkLst>
            <pc:docMk/>
            <pc:sldMk cId="2772625354" sldId="268"/>
            <ac:spMk id="4" creationId="{0AE6E711-6C08-6430-F0B3-9F32A5CBF67F}"/>
          </ac:spMkLst>
        </pc:spChg>
        <pc:spChg chg="add mod">
          <ac:chgData name="xuxin xiao" userId="3a0b2d2da4ff134b" providerId="LiveId" clId="{6BE83AA6-9E3D-4CC2-BBF1-B3FA64BD471D}" dt="2023-10-29T16:57:32.540" v="1012" actId="164"/>
          <ac:spMkLst>
            <pc:docMk/>
            <pc:sldMk cId="2772625354" sldId="268"/>
            <ac:spMk id="5" creationId="{0E7A359F-1A45-1AFD-6D5F-E85D81CBEAFB}"/>
          </ac:spMkLst>
        </pc:spChg>
        <pc:spChg chg="add del mod">
          <ac:chgData name="xuxin xiao" userId="3a0b2d2da4ff134b" providerId="LiveId" clId="{6BE83AA6-9E3D-4CC2-BBF1-B3FA64BD471D}" dt="2023-10-30T14:23:13.375" v="1529" actId="478"/>
          <ac:spMkLst>
            <pc:docMk/>
            <pc:sldMk cId="2772625354" sldId="268"/>
            <ac:spMk id="6" creationId="{20E6305B-C1D6-14C3-9D9D-39D83B961EAC}"/>
          </ac:spMkLst>
        </pc:spChg>
        <pc:spChg chg="add mod">
          <ac:chgData name="xuxin xiao" userId="3a0b2d2da4ff134b" providerId="LiveId" clId="{6BE83AA6-9E3D-4CC2-BBF1-B3FA64BD471D}" dt="2023-10-29T16:57:32.540" v="1012" actId="164"/>
          <ac:spMkLst>
            <pc:docMk/>
            <pc:sldMk cId="2772625354" sldId="268"/>
            <ac:spMk id="6" creationId="{F69D05E6-460B-81FC-4834-E9F8D9AD17F4}"/>
          </ac:spMkLst>
        </pc:spChg>
        <pc:spChg chg="add mod">
          <ac:chgData name="xuxin xiao" userId="3a0b2d2da4ff134b" providerId="LiveId" clId="{6BE83AA6-9E3D-4CC2-BBF1-B3FA64BD471D}" dt="2023-10-29T16:57:32.540" v="1012" actId="164"/>
          <ac:spMkLst>
            <pc:docMk/>
            <pc:sldMk cId="2772625354" sldId="268"/>
            <ac:spMk id="14" creationId="{CC8BC726-7B3A-90C3-5073-0CEF6010E88A}"/>
          </ac:spMkLst>
        </pc:spChg>
        <pc:spChg chg="add mod">
          <ac:chgData name="xuxin xiao" userId="3a0b2d2da4ff134b" providerId="LiveId" clId="{6BE83AA6-9E3D-4CC2-BBF1-B3FA64BD471D}" dt="2023-10-29T16:57:32.540" v="1012" actId="164"/>
          <ac:spMkLst>
            <pc:docMk/>
            <pc:sldMk cId="2772625354" sldId="268"/>
            <ac:spMk id="15" creationId="{BE4C8268-4905-BAA9-3DA6-65A48AB5C47A}"/>
          </ac:spMkLst>
        </pc:spChg>
        <pc:spChg chg="add mod">
          <ac:chgData name="xuxin xiao" userId="3a0b2d2da4ff134b" providerId="LiveId" clId="{6BE83AA6-9E3D-4CC2-BBF1-B3FA64BD471D}" dt="2023-10-29T16:57:32.540" v="1012" actId="164"/>
          <ac:spMkLst>
            <pc:docMk/>
            <pc:sldMk cId="2772625354" sldId="268"/>
            <ac:spMk id="16" creationId="{8304D151-94E3-5C37-90ED-441BE8C59B16}"/>
          </ac:spMkLst>
        </pc:spChg>
        <pc:spChg chg="mod">
          <ac:chgData name="xuxin xiao" userId="3a0b2d2da4ff134b" providerId="LiveId" clId="{6BE83AA6-9E3D-4CC2-BBF1-B3FA64BD471D}" dt="2023-10-29T16:23:50.580" v="798"/>
          <ac:spMkLst>
            <pc:docMk/>
            <pc:sldMk cId="2772625354" sldId="268"/>
            <ac:spMk id="17" creationId="{49A7EEA6-2432-49AB-B4B1-C1686DEFF194}"/>
          </ac:spMkLst>
        </pc:spChg>
        <pc:spChg chg="add mod">
          <ac:chgData name="xuxin xiao" userId="3a0b2d2da4ff134b" providerId="LiveId" clId="{6BE83AA6-9E3D-4CC2-BBF1-B3FA64BD471D}" dt="2023-10-29T16:57:32.540" v="1012" actId="164"/>
          <ac:spMkLst>
            <pc:docMk/>
            <pc:sldMk cId="2772625354" sldId="268"/>
            <ac:spMk id="20" creationId="{CE231767-BB8B-125F-2B60-AB1F7D6B0398}"/>
          </ac:spMkLst>
        </pc:spChg>
        <pc:spChg chg="add mod">
          <ac:chgData name="xuxin xiao" userId="3a0b2d2da4ff134b" providerId="LiveId" clId="{6BE83AA6-9E3D-4CC2-BBF1-B3FA64BD471D}" dt="2023-10-29T16:57:32.540" v="1012" actId="164"/>
          <ac:spMkLst>
            <pc:docMk/>
            <pc:sldMk cId="2772625354" sldId="268"/>
            <ac:spMk id="21" creationId="{4349CFDF-978C-5359-FE00-407ABBDCC26C}"/>
          </ac:spMkLst>
        </pc:spChg>
        <pc:spChg chg="add mod">
          <ac:chgData name="xuxin xiao" userId="3a0b2d2da4ff134b" providerId="LiveId" clId="{6BE83AA6-9E3D-4CC2-BBF1-B3FA64BD471D}" dt="2023-10-29T16:57:32.540" v="1012" actId="164"/>
          <ac:spMkLst>
            <pc:docMk/>
            <pc:sldMk cId="2772625354" sldId="268"/>
            <ac:spMk id="22" creationId="{8E0285F5-B5A6-0811-1195-6363A15F08F5}"/>
          </ac:spMkLst>
        </pc:spChg>
        <pc:spChg chg="add mod">
          <ac:chgData name="xuxin xiao" userId="3a0b2d2da4ff134b" providerId="LiveId" clId="{6BE83AA6-9E3D-4CC2-BBF1-B3FA64BD471D}" dt="2023-10-29T16:57:32.540" v="1012" actId="164"/>
          <ac:spMkLst>
            <pc:docMk/>
            <pc:sldMk cId="2772625354" sldId="268"/>
            <ac:spMk id="23" creationId="{79228EDA-DF9D-F657-E152-60323520C1D5}"/>
          </ac:spMkLst>
        </pc:spChg>
        <pc:spChg chg="mod">
          <ac:chgData name="xuxin xiao" userId="3a0b2d2da4ff134b" providerId="LiveId" clId="{6BE83AA6-9E3D-4CC2-BBF1-B3FA64BD471D}" dt="2023-10-29T17:32:14.495" v="1118" actId="164"/>
          <ac:spMkLst>
            <pc:docMk/>
            <pc:sldMk cId="2772625354" sldId="268"/>
            <ac:spMk id="24" creationId="{00000000-0000-0000-0000-000000000000}"/>
          </ac:spMkLst>
        </pc:spChg>
        <pc:spChg chg="mod">
          <ac:chgData name="xuxin xiao" userId="3a0b2d2da4ff134b" providerId="LiveId" clId="{6BE83AA6-9E3D-4CC2-BBF1-B3FA64BD471D}" dt="2023-10-29T17:32:14.495" v="1118" actId="164"/>
          <ac:spMkLst>
            <pc:docMk/>
            <pc:sldMk cId="2772625354" sldId="268"/>
            <ac:spMk id="25" creationId="{00000000-0000-0000-0000-000000000000}"/>
          </ac:spMkLst>
        </pc:spChg>
        <pc:spChg chg="mod">
          <ac:chgData name="xuxin xiao" userId="3a0b2d2da4ff134b" providerId="LiveId" clId="{6BE83AA6-9E3D-4CC2-BBF1-B3FA64BD471D}" dt="2023-10-29T17:32:14.495" v="1118" actId="164"/>
          <ac:spMkLst>
            <pc:docMk/>
            <pc:sldMk cId="2772625354" sldId="268"/>
            <ac:spMk id="26" creationId="{00000000-0000-0000-0000-000000000000}"/>
          </ac:spMkLst>
        </pc:spChg>
        <pc:spChg chg="add mod">
          <ac:chgData name="xuxin xiao" userId="3a0b2d2da4ff134b" providerId="LiveId" clId="{6BE83AA6-9E3D-4CC2-BBF1-B3FA64BD471D}" dt="2023-10-29T16:57:32.540" v="1012" actId="164"/>
          <ac:spMkLst>
            <pc:docMk/>
            <pc:sldMk cId="2772625354" sldId="268"/>
            <ac:spMk id="27" creationId="{21D854F8-A1FD-BE5E-6061-3ECD30D08DDF}"/>
          </ac:spMkLst>
        </pc:spChg>
        <pc:spChg chg="add mod">
          <ac:chgData name="xuxin xiao" userId="3a0b2d2da4ff134b" providerId="LiveId" clId="{6BE83AA6-9E3D-4CC2-BBF1-B3FA64BD471D}" dt="2023-10-29T16:57:32.540" v="1012" actId="164"/>
          <ac:spMkLst>
            <pc:docMk/>
            <pc:sldMk cId="2772625354" sldId="268"/>
            <ac:spMk id="28" creationId="{86BB7984-2D0F-B731-2652-21361867038E}"/>
          </ac:spMkLst>
        </pc:spChg>
        <pc:spChg chg="add mod">
          <ac:chgData name="xuxin xiao" userId="3a0b2d2da4ff134b" providerId="LiveId" clId="{6BE83AA6-9E3D-4CC2-BBF1-B3FA64BD471D}" dt="2023-10-29T16:57:32.540" v="1012" actId="164"/>
          <ac:spMkLst>
            <pc:docMk/>
            <pc:sldMk cId="2772625354" sldId="268"/>
            <ac:spMk id="29" creationId="{B131622F-B2FE-46F3-10B6-6D314D442F8E}"/>
          </ac:spMkLst>
        </pc:spChg>
        <pc:spChg chg="del">
          <ac:chgData name="xuxin xiao" userId="3a0b2d2da4ff134b" providerId="LiveId" clId="{6BE83AA6-9E3D-4CC2-BBF1-B3FA64BD471D}" dt="2023-10-29T16:23:45.533" v="784" actId="478"/>
          <ac:spMkLst>
            <pc:docMk/>
            <pc:sldMk cId="2772625354" sldId="268"/>
            <ac:spMk id="39" creationId="{00000000-0000-0000-0000-000000000000}"/>
          </ac:spMkLst>
        </pc:spChg>
        <pc:spChg chg="del">
          <ac:chgData name="xuxin xiao" userId="3a0b2d2da4ff134b" providerId="LiveId" clId="{6BE83AA6-9E3D-4CC2-BBF1-B3FA64BD471D}" dt="2023-10-29T16:23:45.533" v="784" actId="478"/>
          <ac:spMkLst>
            <pc:docMk/>
            <pc:sldMk cId="2772625354" sldId="268"/>
            <ac:spMk id="40" creationId="{00000000-0000-0000-0000-000000000000}"/>
          </ac:spMkLst>
        </pc:spChg>
        <pc:spChg chg="del">
          <ac:chgData name="xuxin xiao" userId="3a0b2d2da4ff134b" providerId="LiveId" clId="{6BE83AA6-9E3D-4CC2-BBF1-B3FA64BD471D}" dt="2023-10-29T16:23:45.533" v="784" actId="478"/>
          <ac:spMkLst>
            <pc:docMk/>
            <pc:sldMk cId="2772625354" sldId="268"/>
            <ac:spMk id="41" creationId="{00000000-0000-0000-0000-000000000000}"/>
          </ac:spMkLst>
        </pc:spChg>
        <pc:spChg chg="add mod">
          <ac:chgData name="xuxin xiao" userId="3a0b2d2da4ff134b" providerId="LiveId" clId="{6BE83AA6-9E3D-4CC2-BBF1-B3FA64BD471D}" dt="2023-10-29T16:57:32.540" v="1012" actId="164"/>
          <ac:spMkLst>
            <pc:docMk/>
            <pc:sldMk cId="2772625354" sldId="268"/>
            <ac:spMk id="42" creationId="{8D07E93E-5077-D85D-D5FA-638BF750866F}"/>
          </ac:spMkLst>
        </pc:spChg>
        <pc:spChg chg="add mod">
          <ac:chgData name="xuxin xiao" userId="3a0b2d2da4ff134b" providerId="LiveId" clId="{6BE83AA6-9E3D-4CC2-BBF1-B3FA64BD471D}" dt="2023-10-29T16:57:32.540" v="1012" actId="164"/>
          <ac:spMkLst>
            <pc:docMk/>
            <pc:sldMk cId="2772625354" sldId="268"/>
            <ac:spMk id="43" creationId="{3106761C-0A60-2A21-EE0A-AB51779A69DD}"/>
          </ac:spMkLst>
        </pc:spChg>
        <pc:spChg chg="add mod">
          <ac:chgData name="xuxin xiao" userId="3a0b2d2da4ff134b" providerId="LiveId" clId="{6BE83AA6-9E3D-4CC2-BBF1-B3FA64BD471D}" dt="2023-10-29T16:57:57.490" v="1020" actId="164"/>
          <ac:spMkLst>
            <pc:docMk/>
            <pc:sldMk cId="2772625354" sldId="268"/>
            <ac:spMk id="44" creationId="{56C6E365-FCD9-4928-87AE-4EC15DD7044A}"/>
          </ac:spMkLst>
        </pc:spChg>
        <pc:spChg chg="add mod">
          <ac:chgData name="xuxin xiao" userId="3a0b2d2da4ff134b" providerId="LiveId" clId="{6BE83AA6-9E3D-4CC2-BBF1-B3FA64BD471D}" dt="2023-10-29T16:57:57.490" v="1020" actId="164"/>
          <ac:spMkLst>
            <pc:docMk/>
            <pc:sldMk cId="2772625354" sldId="268"/>
            <ac:spMk id="45" creationId="{47D028D7-78AF-8762-726A-BF866E5306E0}"/>
          </ac:spMkLst>
        </pc:spChg>
        <pc:spChg chg="add mod">
          <ac:chgData name="xuxin xiao" userId="3a0b2d2da4ff134b" providerId="LiveId" clId="{6BE83AA6-9E3D-4CC2-BBF1-B3FA64BD471D}" dt="2023-10-29T16:57:57.490" v="1020" actId="164"/>
          <ac:spMkLst>
            <pc:docMk/>
            <pc:sldMk cId="2772625354" sldId="268"/>
            <ac:spMk id="53" creationId="{17A59D0E-5A66-4D75-1A9C-D1C865E7939F}"/>
          </ac:spMkLst>
        </pc:spChg>
        <pc:spChg chg="add mod">
          <ac:chgData name="xuxin xiao" userId="3a0b2d2da4ff134b" providerId="LiveId" clId="{6BE83AA6-9E3D-4CC2-BBF1-B3FA64BD471D}" dt="2023-10-29T16:57:57.490" v="1020" actId="164"/>
          <ac:spMkLst>
            <pc:docMk/>
            <pc:sldMk cId="2772625354" sldId="268"/>
            <ac:spMk id="54" creationId="{6808BC37-084D-3FB2-B241-66237F6F4560}"/>
          </ac:spMkLst>
        </pc:spChg>
        <pc:spChg chg="add mod">
          <ac:chgData name="xuxin xiao" userId="3a0b2d2da4ff134b" providerId="LiveId" clId="{6BE83AA6-9E3D-4CC2-BBF1-B3FA64BD471D}" dt="2023-10-29T16:57:57.490" v="1020" actId="164"/>
          <ac:spMkLst>
            <pc:docMk/>
            <pc:sldMk cId="2772625354" sldId="268"/>
            <ac:spMk id="55" creationId="{3E330AA1-DD9B-2896-6962-51D4DD01872D}"/>
          </ac:spMkLst>
        </pc:spChg>
        <pc:spChg chg="add mod">
          <ac:chgData name="xuxin xiao" userId="3a0b2d2da4ff134b" providerId="LiveId" clId="{6BE83AA6-9E3D-4CC2-BBF1-B3FA64BD471D}" dt="2023-10-29T16:57:57.490" v="1020" actId="164"/>
          <ac:spMkLst>
            <pc:docMk/>
            <pc:sldMk cId="2772625354" sldId="268"/>
            <ac:spMk id="56" creationId="{287EB87B-05AE-F23A-24E7-344DB1E3A640}"/>
          </ac:spMkLst>
        </pc:spChg>
        <pc:spChg chg="add mod">
          <ac:chgData name="xuxin xiao" userId="3a0b2d2da4ff134b" providerId="LiveId" clId="{6BE83AA6-9E3D-4CC2-BBF1-B3FA64BD471D}" dt="2023-10-29T16:57:57.490" v="1020" actId="164"/>
          <ac:spMkLst>
            <pc:docMk/>
            <pc:sldMk cId="2772625354" sldId="268"/>
            <ac:spMk id="57" creationId="{D5E654E4-3B13-B419-B1F1-263A5ABB2AB3}"/>
          </ac:spMkLst>
        </pc:spChg>
        <pc:spChg chg="add mod">
          <ac:chgData name="xuxin xiao" userId="3a0b2d2da4ff134b" providerId="LiveId" clId="{6BE83AA6-9E3D-4CC2-BBF1-B3FA64BD471D}" dt="2023-10-29T16:57:57.490" v="1020" actId="164"/>
          <ac:spMkLst>
            <pc:docMk/>
            <pc:sldMk cId="2772625354" sldId="268"/>
            <ac:spMk id="58" creationId="{4A25AA05-50E5-2A2F-896B-354A453B771B}"/>
          </ac:spMkLst>
        </pc:spChg>
        <pc:spChg chg="add mod">
          <ac:chgData name="xuxin xiao" userId="3a0b2d2da4ff134b" providerId="LiveId" clId="{6BE83AA6-9E3D-4CC2-BBF1-B3FA64BD471D}" dt="2023-10-29T16:57:57.490" v="1020" actId="164"/>
          <ac:spMkLst>
            <pc:docMk/>
            <pc:sldMk cId="2772625354" sldId="268"/>
            <ac:spMk id="59" creationId="{97862EE2-D582-A53E-0563-BE70FA2E2778}"/>
          </ac:spMkLst>
        </pc:spChg>
        <pc:spChg chg="add mod">
          <ac:chgData name="xuxin xiao" userId="3a0b2d2da4ff134b" providerId="LiveId" clId="{6BE83AA6-9E3D-4CC2-BBF1-B3FA64BD471D}" dt="2023-10-29T16:57:57.490" v="1020" actId="164"/>
          <ac:spMkLst>
            <pc:docMk/>
            <pc:sldMk cId="2772625354" sldId="268"/>
            <ac:spMk id="60" creationId="{A3CE392B-124B-B475-4984-2E438E2DBD6B}"/>
          </ac:spMkLst>
        </pc:spChg>
        <pc:spChg chg="add mod">
          <ac:chgData name="xuxin xiao" userId="3a0b2d2da4ff134b" providerId="LiveId" clId="{6BE83AA6-9E3D-4CC2-BBF1-B3FA64BD471D}" dt="2023-10-29T16:57:57.490" v="1020" actId="164"/>
          <ac:spMkLst>
            <pc:docMk/>
            <pc:sldMk cId="2772625354" sldId="268"/>
            <ac:spMk id="61" creationId="{2AE4632F-348B-DCD0-EA26-4FD078DBCD15}"/>
          </ac:spMkLst>
        </pc:spChg>
        <pc:spChg chg="add mod">
          <ac:chgData name="xuxin xiao" userId="3a0b2d2da4ff134b" providerId="LiveId" clId="{6BE83AA6-9E3D-4CC2-BBF1-B3FA64BD471D}" dt="2023-10-29T16:57:57.490" v="1020" actId="164"/>
          <ac:spMkLst>
            <pc:docMk/>
            <pc:sldMk cId="2772625354" sldId="268"/>
            <ac:spMk id="62" creationId="{E7A8EA5F-E552-33A9-54E7-B44296B51CE8}"/>
          </ac:spMkLst>
        </pc:spChg>
        <pc:spChg chg="add mod">
          <ac:chgData name="xuxin xiao" userId="3a0b2d2da4ff134b" providerId="LiveId" clId="{6BE83AA6-9E3D-4CC2-BBF1-B3FA64BD471D}" dt="2023-10-29T16:57:57.490" v="1020" actId="164"/>
          <ac:spMkLst>
            <pc:docMk/>
            <pc:sldMk cId="2772625354" sldId="268"/>
            <ac:spMk id="63" creationId="{AA45B0AF-F2D5-B88A-B396-925164B10676}"/>
          </ac:spMkLst>
        </pc:spChg>
        <pc:spChg chg="add mod">
          <ac:chgData name="xuxin xiao" userId="3a0b2d2da4ff134b" providerId="LiveId" clId="{6BE83AA6-9E3D-4CC2-BBF1-B3FA64BD471D}" dt="2023-10-29T16:57:57.490" v="1020" actId="164"/>
          <ac:spMkLst>
            <pc:docMk/>
            <pc:sldMk cId="2772625354" sldId="268"/>
            <ac:spMk id="64" creationId="{A45F7FB3-BFAD-8CB1-A403-C1A701218090}"/>
          </ac:spMkLst>
        </pc:spChg>
        <pc:spChg chg="add del mod">
          <ac:chgData name="xuxin xiao" userId="3a0b2d2da4ff134b" providerId="LiveId" clId="{6BE83AA6-9E3D-4CC2-BBF1-B3FA64BD471D}" dt="2023-10-29T17:18:37.671" v="1094" actId="478"/>
          <ac:spMkLst>
            <pc:docMk/>
            <pc:sldMk cId="2772625354" sldId="268"/>
            <ac:spMk id="65" creationId="{55EFC8EF-A2E3-AE77-0289-880847FB4273}"/>
          </ac:spMkLst>
        </pc:spChg>
        <pc:spChg chg="add del mod">
          <ac:chgData name="xuxin xiao" userId="3a0b2d2da4ff134b" providerId="LiveId" clId="{6BE83AA6-9E3D-4CC2-BBF1-B3FA64BD471D}" dt="2023-10-29T17:18:37.671" v="1094" actId="478"/>
          <ac:spMkLst>
            <pc:docMk/>
            <pc:sldMk cId="2772625354" sldId="268"/>
            <ac:spMk id="66" creationId="{D2CE8DD3-872E-4B4A-1A21-F254DED53C9F}"/>
          </ac:spMkLst>
        </pc:spChg>
        <pc:spChg chg="add del mod">
          <ac:chgData name="xuxin xiao" userId="3a0b2d2da4ff134b" providerId="LiveId" clId="{6BE83AA6-9E3D-4CC2-BBF1-B3FA64BD471D}" dt="2023-10-29T17:18:37.671" v="1094" actId="478"/>
          <ac:spMkLst>
            <pc:docMk/>
            <pc:sldMk cId="2772625354" sldId="268"/>
            <ac:spMk id="74" creationId="{7CB0D0D7-3F38-C788-4F2C-74F6A34FED4D}"/>
          </ac:spMkLst>
        </pc:spChg>
        <pc:spChg chg="add del mod">
          <ac:chgData name="xuxin xiao" userId="3a0b2d2da4ff134b" providerId="LiveId" clId="{6BE83AA6-9E3D-4CC2-BBF1-B3FA64BD471D}" dt="2023-10-29T17:18:37.671" v="1094" actId="478"/>
          <ac:spMkLst>
            <pc:docMk/>
            <pc:sldMk cId="2772625354" sldId="268"/>
            <ac:spMk id="75" creationId="{04485B51-6A49-5FE1-7000-027D50E07D8C}"/>
          </ac:spMkLst>
        </pc:spChg>
        <pc:spChg chg="add del mod">
          <ac:chgData name="xuxin xiao" userId="3a0b2d2da4ff134b" providerId="LiveId" clId="{6BE83AA6-9E3D-4CC2-BBF1-B3FA64BD471D}" dt="2023-10-29T17:18:37.671" v="1094" actId="478"/>
          <ac:spMkLst>
            <pc:docMk/>
            <pc:sldMk cId="2772625354" sldId="268"/>
            <ac:spMk id="76" creationId="{B2AA0017-B346-412D-385A-EA669D1220DA}"/>
          </ac:spMkLst>
        </pc:spChg>
        <pc:spChg chg="add del mod">
          <ac:chgData name="xuxin xiao" userId="3a0b2d2da4ff134b" providerId="LiveId" clId="{6BE83AA6-9E3D-4CC2-BBF1-B3FA64BD471D}" dt="2023-10-29T17:18:37.671" v="1094" actId="478"/>
          <ac:spMkLst>
            <pc:docMk/>
            <pc:sldMk cId="2772625354" sldId="268"/>
            <ac:spMk id="77" creationId="{D3F1B962-CDAF-D32C-5243-723469081788}"/>
          </ac:spMkLst>
        </pc:spChg>
        <pc:spChg chg="add del mod">
          <ac:chgData name="xuxin xiao" userId="3a0b2d2da4ff134b" providerId="LiveId" clId="{6BE83AA6-9E3D-4CC2-BBF1-B3FA64BD471D}" dt="2023-10-29T17:18:37.671" v="1094" actId="478"/>
          <ac:spMkLst>
            <pc:docMk/>
            <pc:sldMk cId="2772625354" sldId="268"/>
            <ac:spMk id="78" creationId="{683C4B19-D118-1706-227C-9B9227A5119C}"/>
          </ac:spMkLst>
        </pc:spChg>
        <pc:spChg chg="add del mod">
          <ac:chgData name="xuxin xiao" userId="3a0b2d2da4ff134b" providerId="LiveId" clId="{6BE83AA6-9E3D-4CC2-BBF1-B3FA64BD471D}" dt="2023-10-29T17:18:37.671" v="1094" actId="478"/>
          <ac:spMkLst>
            <pc:docMk/>
            <pc:sldMk cId="2772625354" sldId="268"/>
            <ac:spMk id="79" creationId="{605A899C-D1B6-CD9B-4B7B-7CBF9475210D}"/>
          </ac:spMkLst>
        </pc:spChg>
        <pc:spChg chg="add del mod">
          <ac:chgData name="xuxin xiao" userId="3a0b2d2da4ff134b" providerId="LiveId" clId="{6BE83AA6-9E3D-4CC2-BBF1-B3FA64BD471D}" dt="2023-10-29T17:18:37.671" v="1094" actId="478"/>
          <ac:spMkLst>
            <pc:docMk/>
            <pc:sldMk cId="2772625354" sldId="268"/>
            <ac:spMk id="80" creationId="{C997E3DF-C60D-25FF-EED0-CD4A13763E97}"/>
          </ac:spMkLst>
        </pc:spChg>
        <pc:spChg chg="add del mod">
          <ac:chgData name="xuxin xiao" userId="3a0b2d2da4ff134b" providerId="LiveId" clId="{6BE83AA6-9E3D-4CC2-BBF1-B3FA64BD471D}" dt="2023-10-29T17:18:37.671" v="1094" actId="478"/>
          <ac:spMkLst>
            <pc:docMk/>
            <pc:sldMk cId="2772625354" sldId="268"/>
            <ac:spMk id="81" creationId="{AA537065-A779-0B76-AD52-5C476617B109}"/>
          </ac:spMkLst>
        </pc:spChg>
        <pc:spChg chg="add del mod">
          <ac:chgData name="xuxin xiao" userId="3a0b2d2da4ff134b" providerId="LiveId" clId="{6BE83AA6-9E3D-4CC2-BBF1-B3FA64BD471D}" dt="2023-10-29T17:18:37.671" v="1094" actId="478"/>
          <ac:spMkLst>
            <pc:docMk/>
            <pc:sldMk cId="2772625354" sldId="268"/>
            <ac:spMk id="82" creationId="{C818793E-6EFA-6469-253C-FFBD320C74D2}"/>
          </ac:spMkLst>
        </pc:spChg>
        <pc:spChg chg="add del mod">
          <ac:chgData name="xuxin xiao" userId="3a0b2d2da4ff134b" providerId="LiveId" clId="{6BE83AA6-9E3D-4CC2-BBF1-B3FA64BD471D}" dt="2023-10-29T17:18:37.671" v="1094" actId="478"/>
          <ac:spMkLst>
            <pc:docMk/>
            <pc:sldMk cId="2772625354" sldId="268"/>
            <ac:spMk id="83" creationId="{2C0726D0-2D63-F412-FE6C-B867B033C339}"/>
          </ac:spMkLst>
        </pc:spChg>
        <pc:spChg chg="add del mod">
          <ac:chgData name="xuxin xiao" userId="3a0b2d2da4ff134b" providerId="LiveId" clId="{6BE83AA6-9E3D-4CC2-BBF1-B3FA64BD471D}" dt="2023-10-29T17:18:37.671" v="1094" actId="478"/>
          <ac:spMkLst>
            <pc:docMk/>
            <pc:sldMk cId="2772625354" sldId="268"/>
            <ac:spMk id="84" creationId="{8C3961FC-2E9D-175D-2754-22D31DB942C8}"/>
          </ac:spMkLst>
        </pc:spChg>
        <pc:spChg chg="add del mod">
          <ac:chgData name="xuxin xiao" userId="3a0b2d2da4ff134b" providerId="LiveId" clId="{6BE83AA6-9E3D-4CC2-BBF1-B3FA64BD471D}" dt="2023-10-29T17:18:37.671" v="1094" actId="478"/>
          <ac:spMkLst>
            <pc:docMk/>
            <pc:sldMk cId="2772625354" sldId="268"/>
            <ac:spMk id="85" creationId="{2B10A228-CACC-002E-CE03-D6E82C5DA4B2}"/>
          </ac:spMkLst>
        </pc:spChg>
        <pc:spChg chg="add mod">
          <ac:chgData name="xuxin xiao" userId="3a0b2d2da4ff134b" providerId="LiveId" clId="{6BE83AA6-9E3D-4CC2-BBF1-B3FA64BD471D}" dt="2023-10-29T17:32:39.625" v="1125" actId="1076"/>
          <ac:spMkLst>
            <pc:docMk/>
            <pc:sldMk cId="2772625354" sldId="268"/>
            <ac:spMk id="98" creationId="{6DDB7205-C8A2-A3FB-EEF1-CAE9E2D5D0CA}"/>
          </ac:spMkLst>
        </pc:spChg>
        <pc:spChg chg="add mod">
          <ac:chgData name="xuxin xiao" userId="3a0b2d2da4ff134b" providerId="LiveId" clId="{6BE83AA6-9E3D-4CC2-BBF1-B3FA64BD471D}" dt="2023-10-29T16:57:50.860" v="1019" actId="571"/>
          <ac:spMkLst>
            <pc:docMk/>
            <pc:sldMk cId="2772625354" sldId="268"/>
            <ac:spMk id="100" creationId="{D63EDE23-FC74-3AA0-4F31-D00981DE1440}"/>
          </ac:spMkLst>
        </pc:spChg>
        <pc:spChg chg="add mod">
          <ac:chgData name="xuxin xiao" userId="3a0b2d2da4ff134b" providerId="LiveId" clId="{6BE83AA6-9E3D-4CC2-BBF1-B3FA64BD471D}" dt="2023-10-30T07:36:48.117" v="1290" actId="1076"/>
          <ac:spMkLst>
            <pc:docMk/>
            <pc:sldMk cId="2772625354" sldId="268"/>
            <ac:spMk id="102" creationId="{B5ECC0D5-678A-EDD7-9B18-7049D73CBE88}"/>
          </ac:spMkLst>
        </pc:spChg>
        <pc:spChg chg="add mod">
          <ac:chgData name="xuxin xiao" userId="3a0b2d2da4ff134b" providerId="LiveId" clId="{6BE83AA6-9E3D-4CC2-BBF1-B3FA64BD471D}" dt="2023-10-30T07:37:47.524" v="1298" actId="1076"/>
          <ac:spMkLst>
            <pc:docMk/>
            <pc:sldMk cId="2772625354" sldId="268"/>
            <ac:spMk id="103" creationId="{A51320EC-0526-E315-2B32-C73D92B894A5}"/>
          </ac:spMkLst>
        </pc:spChg>
        <pc:spChg chg="add mod">
          <ac:chgData name="xuxin xiao" userId="3a0b2d2da4ff134b" providerId="LiveId" clId="{6BE83AA6-9E3D-4CC2-BBF1-B3FA64BD471D}" dt="2023-10-29T17:32:39.625" v="1125" actId="1076"/>
          <ac:spMkLst>
            <pc:docMk/>
            <pc:sldMk cId="2772625354" sldId="268"/>
            <ac:spMk id="104" creationId="{109729D7-4171-6A8A-96FD-FAE9D8D06CD8}"/>
          </ac:spMkLst>
        </pc:spChg>
        <pc:spChg chg="add mod">
          <ac:chgData name="xuxin xiao" userId="3a0b2d2da4ff134b" providerId="LiveId" clId="{6BE83AA6-9E3D-4CC2-BBF1-B3FA64BD471D}" dt="2023-10-30T14:18:50.415" v="1496" actId="20577"/>
          <ac:spMkLst>
            <pc:docMk/>
            <pc:sldMk cId="2772625354" sldId="268"/>
            <ac:spMk id="108" creationId="{CA66D37E-28F7-3B93-6794-91B872F915ED}"/>
          </ac:spMkLst>
        </pc:spChg>
        <pc:spChg chg="add mod">
          <ac:chgData name="xuxin xiao" userId="3a0b2d2da4ff134b" providerId="LiveId" clId="{6BE83AA6-9E3D-4CC2-BBF1-B3FA64BD471D}" dt="2023-10-29T17:32:39.625" v="1125" actId="1076"/>
          <ac:spMkLst>
            <pc:docMk/>
            <pc:sldMk cId="2772625354" sldId="268"/>
            <ac:spMk id="112" creationId="{C4132CF6-D6CC-36DF-50F7-902A0F21676C}"/>
          </ac:spMkLst>
        </pc:spChg>
        <pc:grpChg chg="del">
          <ac:chgData name="xuxin xiao" userId="3a0b2d2da4ff134b" providerId="LiveId" clId="{6BE83AA6-9E3D-4CC2-BBF1-B3FA64BD471D}" dt="2023-10-29T16:23:45.533" v="784" actId="478"/>
          <ac:grpSpMkLst>
            <pc:docMk/>
            <pc:sldMk cId="2772625354" sldId="268"/>
            <ac:grpSpMk id="34" creationId="{00000000-0000-0000-0000-000000000000}"/>
          </ac:grpSpMkLst>
        </pc:grpChg>
        <pc:grpChg chg="del">
          <ac:chgData name="xuxin xiao" userId="3a0b2d2da4ff134b" providerId="LiveId" clId="{6BE83AA6-9E3D-4CC2-BBF1-B3FA64BD471D}" dt="2023-10-29T16:23:45.533" v="784" actId="478"/>
          <ac:grpSpMkLst>
            <pc:docMk/>
            <pc:sldMk cId="2772625354" sldId="268"/>
            <ac:grpSpMk id="36" creationId="{00000000-0000-0000-0000-000000000000}"/>
          </ac:grpSpMkLst>
        </pc:grpChg>
        <pc:grpChg chg="del">
          <ac:chgData name="xuxin xiao" userId="3a0b2d2da4ff134b" providerId="LiveId" clId="{6BE83AA6-9E3D-4CC2-BBF1-B3FA64BD471D}" dt="2023-10-29T16:23:45.533" v="784" actId="478"/>
          <ac:grpSpMkLst>
            <pc:docMk/>
            <pc:sldMk cId="2772625354" sldId="268"/>
            <ac:grpSpMk id="38" creationId="{00000000-0000-0000-0000-000000000000}"/>
          </ac:grpSpMkLst>
        </pc:grpChg>
        <pc:grpChg chg="add del mod">
          <ac:chgData name="xuxin xiao" userId="3a0b2d2da4ff134b" providerId="LiveId" clId="{6BE83AA6-9E3D-4CC2-BBF1-B3FA64BD471D}" dt="2023-10-29T16:58:21.869" v="1027" actId="478"/>
          <ac:grpSpMkLst>
            <pc:docMk/>
            <pc:sldMk cId="2772625354" sldId="268"/>
            <ac:grpSpMk id="99" creationId="{D2264DA8-8A34-AE2B-473F-3A57086A7915}"/>
          </ac:grpSpMkLst>
        </pc:grpChg>
        <pc:grpChg chg="add mod">
          <ac:chgData name="xuxin xiao" userId="3a0b2d2da4ff134b" providerId="LiveId" clId="{6BE83AA6-9E3D-4CC2-BBF1-B3FA64BD471D}" dt="2023-10-29T17:32:39.625" v="1125" actId="1076"/>
          <ac:grpSpMkLst>
            <pc:docMk/>
            <pc:sldMk cId="2772625354" sldId="268"/>
            <ac:grpSpMk id="101" creationId="{1801C05D-20A4-EE0C-7611-B14DB76BE6BE}"/>
          </ac:grpSpMkLst>
        </pc:grpChg>
        <pc:grpChg chg="add mod">
          <ac:chgData name="xuxin xiao" userId="3a0b2d2da4ff134b" providerId="LiveId" clId="{6BE83AA6-9E3D-4CC2-BBF1-B3FA64BD471D}" dt="2023-10-29T17:32:39.625" v="1125" actId="1076"/>
          <ac:grpSpMkLst>
            <pc:docMk/>
            <pc:sldMk cId="2772625354" sldId="268"/>
            <ac:grpSpMk id="105" creationId="{F514ED21-B1C2-6D06-C637-80CD78947E99}"/>
          </ac:grpSpMkLst>
        </pc:grpChg>
        <pc:grpChg chg="add del mod">
          <ac:chgData name="xuxin xiao" userId="3a0b2d2da4ff134b" providerId="LiveId" clId="{6BE83AA6-9E3D-4CC2-BBF1-B3FA64BD471D}" dt="2023-10-29T17:32:20.611" v="1120" actId="478"/>
          <ac:grpSpMkLst>
            <pc:docMk/>
            <pc:sldMk cId="2772625354" sldId="268"/>
            <ac:grpSpMk id="119" creationId="{EF014487-5751-CD76-2B08-7668287BA320}"/>
          </ac:grpSpMkLst>
        </pc:grpChg>
        <pc:cxnChg chg="add del mod">
          <ac:chgData name="xuxin xiao" userId="3a0b2d2da4ff134b" providerId="LiveId" clId="{6BE83AA6-9E3D-4CC2-BBF1-B3FA64BD471D}" dt="2023-10-30T14:23:08.968" v="1526" actId="478"/>
          <ac:cxnSpMkLst>
            <pc:docMk/>
            <pc:sldMk cId="2772625354" sldId="268"/>
            <ac:cxnSpMk id="5" creationId="{E309551D-38C7-DB35-4AC5-FEE4D575813A}"/>
          </ac:cxnSpMkLst>
        </pc:cxnChg>
        <pc:cxnChg chg="add mod">
          <ac:chgData name="xuxin xiao" userId="3a0b2d2da4ff134b" providerId="LiveId" clId="{6BE83AA6-9E3D-4CC2-BBF1-B3FA64BD471D}" dt="2023-10-29T16:58:21.869" v="1027" actId="478"/>
          <ac:cxnSpMkLst>
            <pc:docMk/>
            <pc:sldMk cId="2772625354" sldId="268"/>
            <ac:cxnSpMk id="7" creationId="{4183A761-DBF5-C885-F8EB-C0BF571CDEF9}"/>
          </ac:cxnSpMkLst>
        </pc:cxnChg>
        <pc:cxnChg chg="add del mod">
          <ac:chgData name="xuxin xiao" userId="3a0b2d2da4ff134b" providerId="LiveId" clId="{6BE83AA6-9E3D-4CC2-BBF1-B3FA64BD471D}" dt="2023-10-30T14:23:11.618" v="1528" actId="478"/>
          <ac:cxnSpMkLst>
            <pc:docMk/>
            <pc:sldMk cId="2772625354" sldId="268"/>
            <ac:cxnSpMk id="7" creationId="{EFA96D5F-497C-C69C-236A-0F4400B465DB}"/>
          </ac:cxnSpMkLst>
        </pc:cxnChg>
        <pc:cxnChg chg="add mod">
          <ac:chgData name="xuxin xiao" userId="3a0b2d2da4ff134b" providerId="LiveId" clId="{6BE83AA6-9E3D-4CC2-BBF1-B3FA64BD471D}" dt="2023-10-29T16:58:21.869" v="1027" actId="478"/>
          <ac:cxnSpMkLst>
            <pc:docMk/>
            <pc:sldMk cId="2772625354" sldId="268"/>
            <ac:cxnSpMk id="8" creationId="{7CEDA3DC-5D21-EF9D-0B05-33455ACD9216}"/>
          </ac:cxnSpMkLst>
        </pc:cxnChg>
        <pc:cxnChg chg="add mod">
          <ac:chgData name="xuxin xiao" userId="3a0b2d2da4ff134b" providerId="LiveId" clId="{6BE83AA6-9E3D-4CC2-BBF1-B3FA64BD471D}" dt="2023-10-29T16:58:21.869" v="1027" actId="478"/>
          <ac:cxnSpMkLst>
            <pc:docMk/>
            <pc:sldMk cId="2772625354" sldId="268"/>
            <ac:cxnSpMk id="9" creationId="{57B939FA-028E-5E3D-4848-1F2FBA6262BB}"/>
          </ac:cxnSpMkLst>
        </pc:cxnChg>
        <pc:cxnChg chg="add mod">
          <ac:chgData name="xuxin xiao" userId="3a0b2d2da4ff134b" providerId="LiveId" clId="{6BE83AA6-9E3D-4CC2-BBF1-B3FA64BD471D}" dt="2023-10-29T16:58:21.869" v="1027" actId="478"/>
          <ac:cxnSpMkLst>
            <pc:docMk/>
            <pc:sldMk cId="2772625354" sldId="268"/>
            <ac:cxnSpMk id="10" creationId="{1CD3FE3E-97A1-6866-050F-2DF40150D14A}"/>
          </ac:cxnSpMkLst>
        </pc:cxnChg>
        <pc:cxnChg chg="add mod">
          <ac:chgData name="xuxin xiao" userId="3a0b2d2da4ff134b" providerId="LiveId" clId="{6BE83AA6-9E3D-4CC2-BBF1-B3FA64BD471D}" dt="2023-10-29T16:58:21.869" v="1027" actId="478"/>
          <ac:cxnSpMkLst>
            <pc:docMk/>
            <pc:sldMk cId="2772625354" sldId="268"/>
            <ac:cxnSpMk id="11" creationId="{B6C74ED4-F4AF-B3AB-B10F-6DE90E88328F}"/>
          </ac:cxnSpMkLst>
        </pc:cxnChg>
        <pc:cxnChg chg="add mod">
          <ac:chgData name="xuxin xiao" userId="3a0b2d2da4ff134b" providerId="LiveId" clId="{6BE83AA6-9E3D-4CC2-BBF1-B3FA64BD471D}" dt="2023-10-29T16:58:21.869" v="1027" actId="478"/>
          <ac:cxnSpMkLst>
            <pc:docMk/>
            <pc:sldMk cId="2772625354" sldId="268"/>
            <ac:cxnSpMk id="12" creationId="{AD683D54-0567-7AC8-F7C4-A5A3F55726A6}"/>
          </ac:cxnSpMkLst>
        </pc:cxnChg>
        <pc:cxnChg chg="add del mod">
          <ac:chgData name="xuxin xiao" userId="3a0b2d2da4ff134b" providerId="LiveId" clId="{6BE83AA6-9E3D-4CC2-BBF1-B3FA64BD471D}" dt="2023-10-29T16:52:32.899" v="958" actId="478"/>
          <ac:cxnSpMkLst>
            <pc:docMk/>
            <pc:sldMk cId="2772625354" sldId="268"/>
            <ac:cxnSpMk id="13" creationId="{7CCFFFF5-3CCD-8ECB-F798-A11377BAF55D}"/>
          </ac:cxnSpMkLst>
        </pc:cxnChg>
        <pc:cxnChg chg="add mod">
          <ac:chgData name="xuxin xiao" userId="3a0b2d2da4ff134b" providerId="LiveId" clId="{6BE83AA6-9E3D-4CC2-BBF1-B3FA64BD471D}" dt="2023-10-29T16:57:57.490" v="1020" actId="164"/>
          <ac:cxnSpMkLst>
            <pc:docMk/>
            <pc:sldMk cId="2772625354" sldId="268"/>
            <ac:cxnSpMk id="46" creationId="{FF0BB844-1DF7-52FC-93ED-6F0D81948367}"/>
          </ac:cxnSpMkLst>
        </pc:cxnChg>
        <pc:cxnChg chg="add mod">
          <ac:chgData name="xuxin xiao" userId="3a0b2d2da4ff134b" providerId="LiveId" clId="{6BE83AA6-9E3D-4CC2-BBF1-B3FA64BD471D}" dt="2023-10-29T16:57:57.490" v="1020" actId="164"/>
          <ac:cxnSpMkLst>
            <pc:docMk/>
            <pc:sldMk cId="2772625354" sldId="268"/>
            <ac:cxnSpMk id="47" creationId="{438C378B-075C-0E90-E07D-91F7BD43EC15}"/>
          </ac:cxnSpMkLst>
        </pc:cxnChg>
        <pc:cxnChg chg="add mod">
          <ac:chgData name="xuxin xiao" userId="3a0b2d2da4ff134b" providerId="LiveId" clId="{6BE83AA6-9E3D-4CC2-BBF1-B3FA64BD471D}" dt="2023-10-29T16:57:57.490" v="1020" actId="164"/>
          <ac:cxnSpMkLst>
            <pc:docMk/>
            <pc:sldMk cId="2772625354" sldId="268"/>
            <ac:cxnSpMk id="48" creationId="{24A793F8-01A5-DD7D-6B00-0E53F541FCF1}"/>
          </ac:cxnSpMkLst>
        </pc:cxnChg>
        <pc:cxnChg chg="add mod">
          <ac:chgData name="xuxin xiao" userId="3a0b2d2da4ff134b" providerId="LiveId" clId="{6BE83AA6-9E3D-4CC2-BBF1-B3FA64BD471D}" dt="2023-10-29T16:57:57.490" v="1020" actId="164"/>
          <ac:cxnSpMkLst>
            <pc:docMk/>
            <pc:sldMk cId="2772625354" sldId="268"/>
            <ac:cxnSpMk id="49" creationId="{04CED425-7341-D7CB-FD87-6AD25CB40C2A}"/>
          </ac:cxnSpMkLst>
        </pc:cxnChg>
        <pc:cxnChg chg="add mod">
          <ac:chgData name="xuxin xiao" userId="3a0b2d2da4ff134b" providerId="LiveId" clId="{6BE83AA6-9E3D-4CC2-BBF1-B3FA64BD471D}" dt="2023-10-29T16:57:57.490" v="1020" actId="164"/>
          <ac:cxnSpMkLst>
            <pc:docMk/>
            <pc:sldMk cId="2772625354" sldId="268"/>
            <ac:cxnSpMk id="50" creationId="{BEE92D3D-B067-9150-28A9-5646922C6EBA}"/>
          </ac:cxnSpMkLst>
        </pc:cxnChg>
        <pc:cxnChg chg="add mod">
          <ac:chgData name="xuxin xiao" userId="3a0b2d2da4ff134b" providerId="LiveId" clId="{6BE83AA6-9E3D-4CC2-BBF1-B3FA64BD471D}" dt="2023-10-29T16:57:57.490" v="1020" actId="164"/>
          <ac:cxnSpMkLst>
            <pc:docMk/>
            <pc:sldMk cId="2772625354" sldId="268"/>
            <ac:cxnSpMk id="51" creationId="{88B71AB4-1C8B-27F6-1F06-460E4987D4CB}"/>
          </ac:cxnSpMkLst>
        </pc:cxnChg>
        <pc:cxnChg chg="add del mod">
          <ac:chgData name="xuxin xiao" userId="3a0b2d2da4ff134b" providerId="LiveId" clId="{6BE83AA6-9E3D-4CC2-BBF1-B3FA64BD471D}" dt="2023-10-29T16:52:38.457" v="961" actId="478"/>
          <ac:cxnSpMkLst>
            <pc:docMk/>
            <pc:sldMk cId="2772625354" sldId="268"/>
            <ac:cxnSpMk id="52" creationId="{430F8FA3-5739-7F1F-8E82-34234A90901C}"/>
          </ac:cxnSpMkLst>
        </pc:cxnChg>
        <pc:cxnChg chg="add del mod">
          <ac:chgData name="xuxin xiao" userId="3a0b2d2da4ff134b" providerId="LiveId" clId="{6BE83AA6-9E3D-4CC2-BBF1-B3FA64BD471D}" dt="2023-10-29T17:18:37.671" v="1094" actId="478"/>
          <ac:cxnSpMkLst>
            <pc:docMk/>
            <pc:sldMk cId="2772625354" sldId="268"/>
            <ac:cxnSpMk id="67" creationId="{2AA846E2-F1DA-28C2-6F05-C6B3EA590FD8}"/>
          </ac:cxnSpMkLst>
        </pc:cxnChg>
        <pc:cxnChg chg="add del mod">
          <ac:chgData name="xuxin xiao" userId="3a0b2d2da4ff134b" providerId="LiveId" clId="{6BE83AA6-9E3D-4CC2-BBF1-B3FA64BD471D}" dt="2023-10-29T17:18:37.671" v="1094" actId="478"/>
          <ac:cxnSpMkLst>
            <pc:docMk/>
            <pc:sldMk cId="2772625354" sldId="268"/>
            <ac:cxnSpMk id="68" creationId="{8AD25135-EC71-3CC7-3F4B-9A2D288EA95B}"/>
          </ac:cxnSpMkLst>
        </pc:cxnChg>
        <pc:cxnChg chg="add del mod">
          <ac:chgData name="xuxin xiao" userId="3a0b2d2da4ff134b" providerId="LiveId" clId="{6BE83AA6-9E3D-4CC2-BBF1-B3FA64BD471D}" dt="2023-10-29T17:18:37.671" v="1094" actId="478"/>
          <ac:cxnSpMkLst>
            <pc:docMk/>
            <pc:sldMk cId="2772625354" sldId="268"/>
            <ac:cxnSpMk id="69" creationId="{28ACEAD5-2AA8-E39B-8969-6EF355D987F9}"/>
          </ac:cxnSpMkLst>
        </pc:cxnChg>
        <pc:cxnChg chg="add del mod">
          <ac:chgData name="xuxin xiao" userId="3a0b2d2da4ff134b" providerId="LiveId" clId="{6BE83AA6-9E3D-4CC2-BBF1-B3FA64BD471D}" dt="2023-10-29T17:18:37.671" v="1094" actId="478"/>
          <ac:cxnSpMkLst>
            <pc:docMk/>
            <pc:sldMk cId="2772625354" sldId="268"/>
            <ac:cxnSpMk id="70" creationId="{54F04828-32D1-7695-307C-BA545178EBB3}"/>
          </ac:cxnSpMkLst>
        </pc:cxnChg>
        <pc:cxnChg chg="add del mod">
          <ac:chgData name="xuxin xiao" userId="3a0b2d2da4ff134b" providerId="LiveId" clId="{6BE83AA6-9E3D-4CC2-BBF1-B3FA64BD471D}" dt="2023-10-29T17:18:37.671" v="1094" actId="478"/>
          <ac:cxnSpMkLst>
            <pc:docMk/>
            <pc:sldMk cId="2772625354" sldId="268"/>
            <ac:cxnSpMk id="71" creationId="{F454465F-3D81-0823-30CB-01636614F249}"/>
          </ac:cxnSpMkLst>
        </pc:cxnChg>
        <pc:cxnChg chg="add del mod">
          <ac:chgData name="xuxin xiao" userId="3a0b2d2da4ff134b" providerId="LiveId" clId="{6BE83AA6-9E3D-4CC2-BBF1-B3FA64BD471D}" dt="2023-10-29T17:18:37.671" v="1094" actId="478"/>
          <ac:cxnSpMkLst>
            <pc:docMk/>
            <pc:sldMk cId="2772625354" sldId="268"/>
            <ac:cxnSpMk id="72" creationId="{A6B2C9AA-497C-33C5-ED49-7D26A0E97A5E}"/>
          </ac:cxnSpMkLst>
        </pc:cxnChg>
        <pc:cxnChg chg="add del mod">
          <ac:chgData name="xuxin xiao" userId="3a0b2d2da4ff134b" providerId="LiveId" clId="{6BE83AA6-9E3D-4CC2-BBF1-B3FA64BD471D}" dt="2023-10-29T16:52:44.468" v="964" actId="478"/>
          <ac:cxnSpMkLst>
            <pc:docMk/>
            <pc:sldMk cId="2772625354" sldId="268"/>
            <ac:cxnSpMk id="73" creationId="{E3940361-8356-AB85-C707-F55FDEE7DA2E}"/>
          </ac:cxnSpMkLst>
        </pc:cxnChg>
        <pc:cxnChg chg="add mod">
          <ac:chgData name="xuxin xiao" userId="3a0b2d2da4ff134b" providerId="LiveId" clId="{6BE83AA6-9E3D-4CC2-BBF1-B3FA64BD471D}" dt="2023-10-30T07:37:54.941" v="1300" actId="14100"/>
          <ac:cxnSpMkLst>
            <pc:docMk/>
            <pc:sldMk cId="2772625354" sldId="268"/>
            <ac:cxnSpMk id="107" creationId="{5D77C015-C6BA-DF4B-B7C9-EE0FD98C1318}"/>
          </ac:cxnSpMkLst>
        </pc:cxnChg>
        <pc:cxnChg chg="add mod">
          <ac:chgData name="xuxin xiao" userId="3a0b2d2da4ff134b" providerId="LiveId" clId="{6BE83AA6-9E3D-4CC2-BBF1-B3FA64BD471D}" dt="2023-10-30T07:37:09.912" v="1296" actId="1076"/>
          <ac:cxnSpMkLst>
            <pc:docMk/>
            <pc:sldMk cId="2772625354" sldId="268"/>
            <ac:cxnSpMk id="110" creationId="{477B6FA0-251A-8143-4F51-BB8CD5889BD7}"/>
          </ac:cxnSpMkLst>
        </pc:cxnChg>
        <pc:cxnChg chg="add mod">
          <ac:chgData name="xuxin xiao" userId="3a0b2d2da4ff134b" providerId="LiveId" clId="{6BE83AA6-9E3D-4CC2-BBF1-B3FA64BD471D}" dt="2023-10-30T07:37:14.560" v="1297" actId="1076"/>
          <ac:cxnSpMkLst>
            <pc:docMk/>
            <pc:sldMk cId="2772625354" sldId="268"/>
            <ac:cxnSpMk id="114" creationId="{3594E2F6-66A9-53CE-2DAB-B70D3A0FE321}"/>
          </ac:cxnSpMkLst>
        </pc:cxnChg>
      </pc:sldChg>
      <pc:sldChg chg="modSp del modTransition">
        <pc:chgData name="xuxin xiao" userId="3a0b2d2da4ff134b" providerId="LiveId" clId="{6BE83AA6-9E3D-4CC2-BBF1-B3FA64BD471D}" dt="2023-10-30T15:37:11.709" v="1906" actId="47"/>
        <pc:sldMkLst>
          <pc:docMk/>
          <pc:sldMk cId="3819073263" sldId="269"/>
        </pc:sldMkLst>
        <pc:spChg chg="mod">
          <ac:chgData name="xuxin xiao" userId="3a0b2d2da4ff134b" providerId="LiveId" clId="{6BE83AA6-9E3D-4CC2-BBF1-B3FA64BD471D}" dt="2023-10-29T16:06:32.421" v="282"/>
          <ac:spMkLst>
            <pc:docMk/>
            <pc:sldMk cId="3819073263" sldId="269"/>
            <ac:spMk id="2" creationId="{8817581E-A045-6336-5D38-5631A6CB389E}"/>
          </ac:spMkLst>
        </pc:spChg>
      </pc:sldChg>
      <pc:sldChg chg="modSp del modTransition">
        <pc:chgData name="xuxin xiao" userId="3a0b2d2da4ff134b" providerId="LiveId" clId="{6BE83AA6-9E3D-4CC2-BBF1-B3FA64BD471D}" dt="2023-10-30T15:37:12.752" v="1907" actId="47"/>
        <pc:sldMkLst>
          <pc:docMk/>
          <pc:sldMk cId="2934096488" sldId="270"/>
        </pc:sldMkLst>
        <pc:spChg chg="mod">
          <ac:chgData name="xuxin xiao" userId="3a0b2d2da4ff134b" providerId="LiveId" clId="{6BE83AA6-9E3D-4CC2-BBF1-B3FA64BD471D}" dt="2023-10-29T16:06:32.421" v="282"/>
          <ac:spMkLst>
            <pc:docMk/>
            <pc:sldMk cId="2934096488" sldId="270"/>
            <ac:spMk id="2" creationId="{0FE85A66-D246-4F47-E3FC-86354D61FB7D}"/>
          </ac:spMkLst>
        </pc:spChg>
      </pc:sldChg>
      <pc:sldChg chg="modSp del modTransition">
        <pc:chgData name="xuxin xiao" userId="3a0b2d2da4ff134b" providerId="LiveId" clId="{6BE83AA6-9E3D-4CC2-BBF1-B3FA64BD471D}" dt="2023-10-30T15:37:13.734" v="1908" actId="47"/>
        <pc:sldMkLst>
          <pc:docMk/>
          <pc:sldMk cId="1268543301" sldId="271"/>
        </pc:sldMkLst>
        <pc:spChg chg="mod">
          <ac:chgData name="xuxin xiao" userId="3a0b2d2da4ff134b" providerId="LiveId" clId="{6BE83AA6-9E3D-4CC2-BBF1-B3FA64BD471D}" dt="2023-10-29T16:06:32.421" v="282"/>
          <ac:spMkLst>
            <pc:docMk/>
            <pc:sldMk cId="1268543301" sldId="271"/>
            <ac:spMk id="2" creationId="{DAC9029E-1C61-886A-BFE2-605C06ACCA32}"/>
          </ac:spMkLst>
        </pc:spChg>
      </pc:sldChg>
      <pc:sldChg chg="delSp modSp mod modTransition delAnim modAnim">
        <pc:chgData name="xuxin xiao" userId="3a0b2d2da4ff134b" providerId="LiveId" clId="{6BE83AA6-9E3D-4CC2-BBF1-B3FA64BD471D}" dt="2023-10-30T15:41:20.519" v="1982" actId="478"/>
        <pc:sldMkLst>
          <pc:docMk/>
          <pc:sldMk cId="2924374168" sldId="272"/>
        </pc:sldMkLst>
        <pc:spChg chg="mod">
          <ac:chgData name="xuxin xiao" userId="3a0b2d2da4ff134b" providerId="LiveId" clId="{6BE83AA6-9E3D-4CC2-BBF1-B3FA64BD471D}" dt="2023-10-29T16:06:32.421" v="282"/>
          <ac:spMkLst>
            <pc:docMk/>
            <pc:sldMk cId="2924374168" sldId="272"/>
            <ac:spMk id="4" creationId="{827CAC9B-68DF-5CBF-F027-36FB8BEDCFD2}"/>
          </ac:spMkLst>
        </pc:spChg>
        <pc:spChg chg="mod">
          <ac:chgData name="xuxin xiao" userId="3a0b2d2da4ff134b" providerId="LiveId" clId="{6BE83AA6-9E3D-4CC2-BBF1-B3FA64BD471D}" dt="2023-10-30T15:41:16.665" v="1981" actId="20577"/>
          <ac:spMkLst>
            <pc:docMk/>
            <pc:sldMk cId="2924374168" sldId="272"/>
            <ac:spMk id="21" creationId="{00000000-0000-0000-0000-000000000000}"/>
          </ac:spMkLst>
        </pc:spChg>
        <pc:spChg chg="del">
          <ac:chgData name="xuxin xiao" userId="3a0b2d2da4ff134b" providerId="LiveId" clId="{6BE83AA6-9E3D-4CC2-BBF1-B3FA64BD471D}" dt="2023-10-30T15:41:20.519" v="1982" actId="478"/>
          <ac:spMkLst>
            <pc:docMk/>
            <pc:sldMk cId="2924374168" sldId="272"/>
            <ac:spMk id="22" creationId="{9BDB3950-38FF-4EBC-A7AD-69BA83717D0F}"/>
          </ac:spMkLst>
        </pc:spChg>
        <pc:spChg chg="del">
          <ac:chgData name="xuxin xiao" userId="3a0b2d2da4ff134b" providerId="LiveId" clId="{6BE83AA6-9E3D-4CC2-BBF1-B3FA64BD471D}" dt="2023-10-30T15:41:06.475" v="1953" actId="478"/>
          <ac:spMkLst>
            <pc:docMk/>
            <pc:sldMk cId="2924374168" sldId="272"/>
            <ac:spMk id="40" creationId="{0CBD06CF-7772-480E-B881-AE905CCC6901}"/>
          </ac:spMkLst>
        </pc:spChg>
      </pc:sldChg>
      <pc:sldChg chg="modSp del modTransition">
        <pc:chgData name="xuxin xiao" userId="3a0b2d2da4ff134b" providerId="LiveId" clId="{6BE83AA6-9E3D-4CC2-BBF1-B3FA64BD471D}" dt="2023-10-31T10:33:04.644" v="2529" actId="47"/>
        <pc:sldMkLst>
          <pc:docMk/>
          <pc:sldMk cId="3865735504" sldId="273"/>
        </pc:sldMkLst>
        <pc:spChg chg="mod">
          <ac:chgData name="xuxin xiao" userId="3a0b2d2da4ff134b" providerId="LiveId" clId="{6BE83AA6-9E3D-4CC2-BBF1-B3FA64BD471D}" dt="2023-10-29T16:06:32.421" v="282"/>
          <ac:spMkLst>
            <pc:docMk/>
            <pc:sldMk cId="3865735504" sldId="273"/>
            <ac:spMk id="2" creationId="{543D6428-65D0-CD0A-C52C-9ADF97C7B8B7}"/>
          </ac:spMkLst>
        </pc:spChg>
      </pc:sldChg>
      <pc:sldChg chg="modSp del modTransition">
        <pc:chgData name="xuxin xiao" userId="3a0b2d2da4ff134b" providerId="LiveId" clId="{6BE83AA6-9E3D-4CC2-BBF1-B3FA64BD471D}" dt="2023-10-31T10:33:05.783" v="2530" actId="47"/>
        <pc:sldMkLst>
          <pc:docMk/>
          <pc:sldMk cId="3374011576" sldId="274"/>
        </pc:sldMkLst>
        <pc:spChg chg="mod">
          <ac:chgData name="xuxin xiao" userId="3a0b2d2da4ff134b" providerId="LiveId" clId="{6BE83AA6-9E3D-4CC2-BBF1-B3FA64BD471D}" dt="2023-10-29T16:06:32.421" v="282"/>
          <ac:spMkLst>
            <pc:docMk/>
            <pc:sldMk cId="3374011576" sldId="274"/>
            <ac:spMk id="3" creationId="{16278C4C-C91B-6C1C-3176-049738BB632A}"/>
          </ac:spMkLst>
        </pc:spChg>
      </pc:sldChg>
      <pc:sldChg chg="modSp del modTransition">
        <pc:chgData name="xuxin xiao" userId="3a0b2d2da4ff134b" providerId="LiveId" clId="{6BE83AA6-9E3D-4CC2-BBF1-B3FA64BD471D}" dt="2023-10-31T10:33:07.062" v="2531" actId="47"/>
        <pc:sldMkLst>
          <pc:docMk/>
          <pc:sldMk cId="769275020" sldId="275"/>
        </pc:sldMkLst>
        <pc:spChg chg="mod">
          <ac:chgData name="xuxin xiao" userId="3a0b2d2da4ff134b" providerId="LiveId" clId="{6BE83AA6-9E3D-4CC2-BBF1-B3FA64BD471D}" dt="2023-10-29T16:06:32.421" v="282"/>
          <ac:spMkLst>
            <pc:docMk/>
            <pc:sldMk cId="769275020" sldId="275"/>
            <ac:spMk id="2" creationId="{392E87A4-5405-B8F0-8606-EF8CB62E99A0}"/>
          </ac:spMkLst>
        </pc:spChg>
      </pc:sldChg>
      <pc:sldChg chg="modSp del modTransition">
        <pc:chgData name="xuxin xiao" userId="3a0b2d2da4ff134b" providerId="LiveId" clId="{6BE83AA6-9E3D-4CC2-BBF1-B3FA64BD471D}" dt="2023-10-31T10:33:08.329" v="2532" actId="47"/>
        <pc:sldMkLst>
          <pc:docMk/>
          <pc:sldMk cId="144439291" sldId="276"/>
        </pc:sldMkLst>
        <pc:spChg chg="mod">
          <ac:chgData name="xuxin xiao" userId="3a0b2d2da4ff134b" providerId="LiveId" clId="{6BE83AA6-9E3D-4CC2-BBF1-B3FA64BD471D}" dt="2023-10-29T16:06:32.421" v="282"/>
          <ac:spMkLst>
            <pc:docMk/>
            <pc:sldMk cId="144439291" sldId="276"/>
            <ac:spMk id="2" creationId="{6E1C2740-A5CA-9F3B-500E-FC25EE63F941}"/>
          </ac:spMkLst>
        </pc:spChg>
      </pc:sldChg>
      <pc:sldChg chg="modSp del modTransition">
        <pc:chgData name="xuxin xiao" userId="3a0b2d2da4ff134b" providerId="LiveId" clId="{6BE83AA6-9E3D-4CC2-BBF1-B3FA64BD471D}" dt="2023-10-31T10:33:12.457" v="2533" actId="47"/>
        <pc:sldMkLst>
          <pc:docMk/>
          <pc:sldMk cId="3510166617" sldId="277"/>
        </pc:sldMkLst>
        <pc:spChg chg="mod">
          <ac:chgData name="xuxin xiao" userId="3a0b2d2da4ff134b" providerId="LiveId" clId="{6BE83AA6-9E3D-4CC2-BBF1-B3FA64BD471D}" dt="2023-10-29T16:06:32.421" v="282"/>
          <ac:spMkLst>
            <pc:docMk/>
            <pc:sldMk cId="3510166617" sldId="277"/>
            <ac:spMk id="2" creationId="{B33DB99F-DF4E-17CE-F723-ACDA3A29717D}"/>
          </ac:spMkLst>
        </pc:spChg>
      </pc:sldChg>
      <pc:sldChg chg="modSp del modTransition">
        <pc:chgData name="xuxin xiao" userId="3a0b2d2da4ff134b" providerId="LiveId" clId="{6BE83AA6-9E3D-4CC2-BBF1-B3FA64BD471D}" dt="2023-10-30T17:11:54.217" v="2399" actId="47"/>
        <pc:sldMkLst>
          <pc:docMk/>
          <pc:sldMk cId="1270646339" sldId="278"/>
        </pc:sldMkLst>
        <pc:spChg chg="mod">
          <ac:chgData name="xuxin xiao" userId="3a0b2d2da4ff134b" providerId="LiveId" clId="{6BE83AA6-9E3D-4CC2-BBF1-B3FA64BD471D}" dt="2023-10-29T16:06:32.421" v="282"/>
          <ac:spMkLst>
            <pc:docMk/>
            <pc:sldMk cId="1270646339" sldId="278"/>
            <ac:spMk id="4" creationId="{9EE774EC-B991-0429-04DE-C5DE19D6F5E6}"/>
          </ac:spMkLst>
        </pc:spChg>
      </pc:sldChg>
      <pc:sldChg chg="modSp del modTransition">
        <pc:chgData name="xuxin xiao" userId="3a0b2d2da4ff134b" providerId="LiveId" clId="{6BE83AA6-9E3D-4CC2-BBF1-B3FA64BD471D}" dt="2023-10-30T17:11:55.322" v="2400" actId="47"/>
        <pc:sldMkLst>
          <pc:docMk/>
          <pc:sldMk cId="4059985071" sldId="279"/>
        </pc:sldMkLst>
        <pc:spChg chg="mod">
          <ac:chgData name="xuxin xiao" userId="3a0b2d2da4ff134b" providerId="LiveId" clId="{6BE83AA6-9E3D-4CC2-BBF1-B3FA64BD471D}" dt="2023-10-29T16:06:32.421" v="282"/>
          <ac:spMkLst>
            <pc:docMk/>
            <pc:sldMk cId="4059985071" sldId="279"/>
            <ac:spMk id="2" creationId="{E4668942-3D93-1446-0E11-FB463A378FC1}"/>
          </ac:spMkLst>
        </pc:spChg>
      </pc:sldChg>
      <pc:sldChg chg="modSp del modTransition">
        <pc:chgData name="xuxin xiao" userId="3a0b2d2da4ff134b" providerId="LiveId" clId="{6BE83AA6-9E3D-4CC2-BBF1-B3FA64BD471D}" dt="2023-10-30T17:11:58.241" v="2401" actId="47"/>
        <pc:sldMkLst>
          <pc:docMk/>
          <pc:sldMk cId="3651151156" sldId="280"/>
        </pc:sldMkLst>
        <pc:spChg chg="mod">
          <ac:chgData name="xuxin xiao" userId="3a0b2d2da4ff134b" providerId="LiveId" clId="{6BE83AA6-9E3D-4CC2-BBF1-B3FA64BD471D}" dt="2023-10-29T16:06:32.421" v="282"/>
          <ac:spMkLst>
            <pc:docMk/>
            <pc:sldMk cId="3651151156" sldId="280"/>
            <ac:spMk id="2" creationId="{9670F197-41A3-2AAE-815D-A2A6960331D5}"/>
          </ac:spMkLst>
        </pc:spChg>
      </pc:sldChg>
      <pc:sldChg chg="modSp del modTransition">
        <pc:chgData name="xuxin xiao" userId="3a0b2d2da4ff134b" providerId="LiveId" clId="{6BE83AA6-9E3D-4CC2-BBF1-B3FA64BD471D}" dt="2023-10-30T17:11:59.600" v="2402" actId="47"/>
        <pc:sldMkLst>
          <pc:docMk/>
          <pc:sldMk cId="116292382" sldId="281"/>
        </pc:sldMkLst>
        <pc:spChg chg="mod">
          <ac:chgData name="xuxin xiao" userId="3a0b2d2da4ff134b" providerId="LiveId" clId="{6BE83AA6-9E3D-4CC2-BBF1-B3FA64BD471D}" dt="2023-10-29T16:06:32.421" v="282"/>
          <ac:spMkLst>
            <pc:docMk/>
            <pc:sldMk cId="116292382" sldId="281"/>
            <ac:spMk id="2" creationId="{5EA86DD8-B12D-FBCB-D1AC-9C31C127DA1E}"/>
          </ac:spMkLst>
        </pc:spChg>
      </pc:sldChg>
      <pc:sldChg chg="modSp modTransition">
        <pc:chgData name="xuxin xiao" userId="3a0b2d2da4ff134b" providerId="LiveId" clId="{6BE83AA6-9E3D-4CC2-BBF1-B3FA64BD471D}" dt="2023-10-29T16:06:32.421" v="282"/>
        <pc:sldMkLst>
          <pc:docMk/>
          <pc:sldMk cId="3571622302" sldId="282"/>
        </pc:sldMkLst>
        <pc:spChg chg="mod">
          <ac:chgData name="xuxin xiao" userId="3a0b2d2da4ff134b" providerId="LiveId" clId="{6BE83AA6-9E3D-4CC2-BBF1-B3FA64BD471D}" dt="2023-10-29T16:06:32.421" v="282"/>
          <ac:spMkLst>
            <pc:docMk/>
            <pc:sldMk cId="3571622302" sldId="282"/>
            <ac:spMk id="2" creationId="{1B7573CD-ACA8-DFDD-804D-622BB9827056}"/>
          </ac:spMkLst>
        </pc:spChg>
      </pc:sldChg>
      <pc:sldChg chg="modSp modTransition">
        <pc:chgData name="xuxin xiao" userId="3a0b2d2da4ff134b" providerId="LiveId" clId="{6BE83AA6-9E3D-4CC2-BBF1-B3FA64BD471D}" dt="2023-10-31T11:30:38.669" v="3399"/>
        <pc:sldMkLst>
          <pc:docMk/>
          <pc:sldMk cId="2952416525" sldId="283"/>
        </pc:sldMkLst>
        <pc:spChg chg="mod">
          <ac:chgData name="xuxin xiao" userId="3a0b2d2da4ff134b" providerId="LiveId" clId="{6BE83AA6-9E3D-4CC2-BBF1-B3FA64BD471D}" dt="2023-10-31T11:30:38.669" v="3399"/>
          <ac:spMkLst>
            <pc:docMk/>
            <pc:sldMk cId="2952416525" sldId="283"/>
            <ac:spMk id="2" creationId="{00000000-0000-0000-0000-000000000000}"/>
          </ac:spMkLst>
        </pc:spChg>
        <pc:spChg chg="mod">
          <ac:chgData name="xuxin xiao" userId="3a0b2d2da4ff134b" providerId="LiveId" clId="{6BE83AA6-9E3D-4CC2-BBF1-B3FA64BD471D}" dt="2023-10-29T16:06:32.421" v="282"/>
          <ac:spMkLst>
            <pc:docMk/>
            <pc:sldMk cId="2952416525" sldId="283"/>
            <ac:spMk id="3" creationId="{3E5BA956-21DE-DE09-B7C3-70442EE85E8E}"/>
          </ac:spMkLst>
        </pc:spChg>
        <pc:spChg chg="mod">
          <ac:chgData name="xuxin xiao" userId="3a0b2d2da4ff134b" providerId="LiveId" clId="{6BE83AA6-9E3D-4CC2-BBF1-B3FA64BD471D}" dt="2023-10-30T17:12:22.179" v="2443"/>
          <ac:spMkLst>
            <pc:docMk/>
            <pc:sldMk cId="2952416525" sldId="283"/>
            <ac:spMk id="6" creationId="{0BC22A9C-5F51-4ED8-A371-3EC16F7EDCF2}"/>
          </ac:spMkLst>
        </pc:spChg>
      </pc:sldChg>
      <pc:sldChg chg="addSp modSp new mod modTransition modAnim">
        <pc:chgData name="xuxin xiao" userId="3a0b2d2da4ff134b" providerId="LiveId" clId="{6BE83AA6-9E3D-4CC2-BBF1-B3FA64BD471D}" dt="2023-10-29T16:06:32.421" v="282"/>
        <pc:sldMkLst>
          <pc:docMk/>
          <pc:sldMk cId="1688222089" sldId="284"/>
        </pc:sldMkLst>
        <pc:spChg chg="add mod">
          <ac:chgData name="xuxin xiao" userId="3a0b2d2da4ff134b" providerId="LiveId" clId="{6BE83AA6-9E3D-4CC2-BBF1-B3FA64BD471D}" dt="2023-10-29T16:03:22.296" v="247" actId="1076"/>
          <ac:spMkLst>
            <pc:docMk/>
            <pc:sldMk cId="1688222089" sldId="284"/>
            <ac:spMk id="2" creationId="{870FD5AE-4AB5-7830-914F-2FA7838A4BCC}"/>
          </ac:spMkLst>
        </pc:spChg>
        <pc:spChg chg="mod">
          <ac:chgData name="xuxin xiao" userId="3a0b2d2da4ff134b" providerId="LiveId" clId="{6BE83AA6-9E3D-4CC2-BBF1-B3FA64BD471D}" dt="2023-10-29T16:06:32.421" v="282"/>
          <ac:spMkLst>
            <pc:docMk/>
            <pc:sldMk cId="1688222089" sldId="284"/>
            <ac:spMk id="3" creationId="{D139BFBF-5E28-45F5-7631-F10B0083DF14}"/>
          </ac:spMkLst>
        </pc:spChg>
      </pc:sldChg>
      <pc:sldChg chg="addSp delSp modSp add mod">
        <pc:chgData name="xuxin xiao" userId="3a0b2d2da4ff134b" providerId="LiveId" clId="{6BE83AA6-9E3D-4CC2-BBF1-B3FA64BD471D}" dt="2023-10-30T15:42:31.797" v="1984" actId="20577"/>
        <pc:sldMkLst>
          <pc:docMk/>
          <pc:sldMk cId="3531526392" sldId="285"/>
        </pc:sldMkLst>
        <pc:spChg chg="add mod">
          <ac:chgData name="xuxin xiao" userId="3a0b2d2da4ff134b" providerId="LiveId" clId="{6BE83AA6-9E3D-4CC2-BBF1-B3FA64BD471D}" dt="2023-10-29T16:20:01.469" v="659" actId="1076"/>
          <ac:spMkLst>
            <pc:docMk/>
            <pc:sldMk cId="3531526392" sldId="285"/>
            <ac:spMk id="6" creationId="{109D71F4-0AD1-A2C7-DF4E-888C4C10199B}"/>
          </ac:spMkLst>
        </pc:spChg>
        <pc:spChg chg="add mod">
          <ac:chgData name="xuxin xiao" userId="3a0b2d2da4ff134b" providerId="LiveId" clId="{6BE83AA6-9E3D-4CC2-BBF1-B3FA64BD471D}" dt="2023-10-29T16:22:10.469" v="733" actId="1076"/>
          <ac:spMkLst>
            <pc:docMk/>
            <pc:sldMk cId="3531526392" sldId="285"/>
            <ac:spMk id="7" creationId="{ABF7A67C-C4FF-DAD0-2DA7-848BF1D4DF24}"/>
          </ac:spMkLst>
        </pc:spChg>
        <pc:spChg chg="mod">
          <ac:chgData name="xuxin xiao" userId="3a0b2d2da4ff134b" providerId="LiveId" clId="{6BE83AA6-9E3D-4CC2-BBF1-B3FA64BD471D}" dt="2023-10-29T16:22:05.199" v="732" actId="1076"/>
          <ac:spMkLst>
            <pc:docMk/>
            <pc:sldMk cId="3531526392" sldId="285"/>
            <ac:spMk id="12" creationId="{A4F1F4CE-F196-6F36-C39A-09AA66FB6BEA}"/>
          </ac:spMkLst>
        </pc:spChg>
        <pc:spChg chg="mod">
          <ac:chgData name="xuxin xiao" userId="3a0b2d2da4ff134b" providerId="LiveId" clId="{6BE83AA6-9E3D-4CC2-BBF1-B3FA64BD471D}" dt="2023-10-29T16:20:20.870" v="678" actId="1076"/>
          <ac:spMkLst>
            <pc:docMk/>
            <pc:sldMk cId="3531526392" sldId="285"/>
            <ac:spMk id="16" creationId="{79896A50-4169-FAA5-5EE7-2952F4C2D80E}"/>
          </ac:spMkLst>
        </pc:spChg>
        <pc:spChg chg="del">
          <ac:chgData name="xuxin xiao" userId="3a0b2d2da4ff134b" providerId="LiveId" clId="{6BE83AA6-9E3D-4CC2-BBF1-B3FA64BD471D}" dt="2023-10-29T16:20:24.731" v="679" actId="478"/>
          <ac:spMkLst>
            <pc:docMk/>
            <pc:sldMk cId="3531526392" sldId="285"/>
            <ac:spMk id="25" creationId="{E54DF1D6-0E8B-4597-F650-3F1A00793AFC}"/>
          </ac:spMkLst>
        </pc:spChg>
        <pc:spChg chg="add">
          <ac:chgData name="xuxin xiao" userId="3a0b2d2da4ff134b" providerId="LiveId" clId="{6BE83AA6-9E3D-4CC2-BBF1-B3FA64BD471D}" dt="2023-10-29T16:20:34.304" v="681" actId="11529"/>
          <ac:spMkLst>
            <pc:docMk/>
            <pc:sldMk cId="3531526392" sldId="285"/>
            <ac:spMk id="26" creationId="{EFAF7086-858F-FD25-5FD3-30EAE237B0C4}"/>
          </ac:spMkLst>
        </pc:spChg>
        <pc:spChg chg="add del mod">
          <ac:chgData name="xuxin xiao" userId="3a0b2d2da4ff134b" providerId="LiveId" clId="{6BE83AA6-9E3D-4CC2-BBF1-B3FA64BD471D}" dt="2023-10-29T16:20:44.448" v="683" actId="478"/>
          <ac:spMkLst>
            <pc:docMk/>
            <pc:sldMk cId="3531526392" sldId="285"/>
            <ac:spMk id="27" creationId="{961DDEA4-7F16-A0B3-285B-EACD73DF5D3F}"/>
          </ac:spMkLst>
        </pc:spChg>
        <pc:spChg chg="mod">
          <ac:chgData name="xuxin xiao" userId="3a0b2d2da4ff134b" providerId="LiveId" clId="{6BE83AA6-9E3D-4CC2-BBF1-B3FA64BD471D}" dt="2023-10-29T16:21:39.359" v="728" actId="1076"/>
          <ac:spMkLst>
            <pc:docMk/>
            <pc:sldMk cId="3531526392" sldId="285"/>
            <ac:spMk id="28" creationId="{00000000-0000-0000-0000-000000000000}"/>
          </ac:spMkLst>
        </pc:spChg>
        <pc:spChg chg="mod">
          <ac:chgData name="xuxin xiao" userId="3a0b2d2da4ff134b" providerId="LiveId" clId="{6BE83AA6-9E3D-4CC2-BBF1-B3FA64BD471D}" dt="2023-10-29T16:19:09.441" v="646"/>
          <ac:spMkLst>
            <pc:docMk/>
            <pc:sldMk cId="3531526392" sldId="285"/>
            <ac:spMk id="29" creationId="{00000000-0000-0000-0000-000000000000}"/>
          </ac:spMkLst>
        </pc:spChg>
        <pc:spChg chg="add mod">
          <ac:chgData name="xuxin xiao" userId="3a0b2d2da4ff134b" providerId="LiveId" clId="{6BE83AA6-9E3D-4CC2-BBF1-B3FA64BD471D}" dt="2023-10-30T15:42:30.700" v="1983" actId="20577"/>
          <ac:spMkLst>
            <pc:docMk/>
            <pc:sldMk cId="3531526392" sldId="285"/>
            <ac:spMk id="30" creationId="{FE18FA4D-F503-FC23-540F-653BB4B12741}"/>
          </ac:spMkLst>
        </pc:spChg>
        <pc:spChg chg="add mod">
          <ac:chgData name="xuxin xiao" userId="3a0b2d2da4ff134b" providerId="LiveId" clId="{6BE83AA6-9E3D-4CC2-BBF1-B3FA64BD471D}" dt="2023-10-29T16:21:24.677" v="724" actId="14100"/>
          <ac:spMkLst>
            <pc:docMk/>
            <pc:sldMk cId="3531526392" sldId="285"/>
            <ac:spMk id="31" creationId="{F7897DB3-9796-96E7-1919-B0375C0F0672}"/>
          </ac:spMkLst>
        </pc:spChg>
        <pc:spChg chg="add mod">
          <ac:chgData name="xuxin xiao" userId="3a0b2d2da4ff134b" providerId="LiveId" clId="{6BE83AA6-9E3D-4CC2-BBF1-B3FA64BD471D}" dt="2023-10-29T16:21:56.500" v="730" actId="1076"/>
          <ac:spMkLst>
            <pc:docMk/>
            <pc:sldMk cId="3531526392" sldId="285"/>
            <ac:spMk id="34" creationId="{03FD1EAF-9738-6EF8-DA6C-C4DEC46AC624}"/>
          </ac:spMkLst>
        </pc:spChg>
        <pc:spChg chg="mod ord">
          <ac:chgData name="xuxin xiao" userId="3a0b2d2da4ff134b" providerId="LiveId" clId="{6BE83AA6-9E3D-4CC2-BBF1-B3FA64BD471D}" dt="2023-10-29T16:51:39.316" v="948" actId="1076"/>
          <ac:spMkLst>
            <pc:docMk/>
            <pc:sldMk cId="3531526392" sldId="285"/>
            <ac:spMk id="35" creationId="{061596EA-F86E-A4CE-640C-737458DEB05D}"/>
          </ac:spMkLst>
        </pc:spChg>
        <pc:spChg chg="add mod">
          <ac:chgData name="xuxin xiao" userId="3a0b2d2da4ff134b" providerId="LiveId" clId="{6BE83AA6-9E3D-4CC2-BBF1-B3FA64BD471D}" dt="2023-10-29T16:22:15.922" v="745"/>
          <ac:spMkLst>
            <pc:docMk/>
            <pc:sldMk cId="3531526392" sldId="285"/>
            <ac:spMk id="36" creationId="{139D40BC-A0B3-9C1B-B523-22B515661E77}"/>
          </ac:spMkLst>
        </pc:spChg>
        <pc:spChg chg="mod ord">
          <ac:chgData name="xuxin xiao" userId="3a0b2d2da4ff134b" providerId="LiveId" clId="{6BE83AA6-9E3D-4CC2-BBF1-B3FA64BD471D}" dt="2023-10-29T16:51:44.057" v="949" actId="1076"/>
          <ac:spMkLst>
            <pc:docMk/>
            <pc:sldMk cId="3531526392" sldId="285"/>
            <ac:spMk id="37" creationId="{7F8B546F-5AAA-B6B3-0502-D1E89CB3E93D}"/>
          </ac:spMkLst>
        </pc:spChg>
        <pc:spChg chg="add mod">
          <ac:chgData name="xuxin xiao" userId="3a0b2d2da4ff134b" providerId="LiveId" clId="{6BE83AA6-9E3D-4CC2-BBF1-B3FA64BD471D}" dt="2023-10-30T15:42:31.797" v="1984" actId="20577"/>
          <ac:spMkLst>
            <pc:docMk/>
            <pc:sldMk cId="3531526392" sldId="285"/>
            <ac:spMk id="38" creationId="{2E6E8339-3DC0-C991-920A-6E3244DAA1A6}"/>
          </ac:spMkLst>
        </pc:spChg>
        <pc:spChg chg="add mod">
          <ac:chgData name="xuxin xiao" userId="3a0b2d2da4ff134b" providerId="LiveId" clId="{6BE83AA6-9E3D-4CC2-BBF1-B3FA64BD471D}" dt="2023-10-29T16:51:54.661" v="952" actId="1076"/>
          <ac:spMkLst>
            <pc:docMk/>
            <pc:sldMk cId="3531526392" sldId="285"/>
            <ac:spMk id="39" creationId="{4A066FA9-5D42-A43F-F5C8-E81880809C00}"/>
          </ac:spMkLst>
        </pc:spChg>
        <pc:spChg chg="add del mod">
          <ac:chgData name="xuxin xiao" userId="3a0b2d2da4ff134b" providerId="LiveId" clId="{6BE83AA6-9E3D-4CC2-BBF1-B3FA64BD471D}" dt="2023-10-29T16:51:20.987" v="944"/>
          <ac:spMkLst>
            <pc:docMk/>
            <pc:sldMk cId="3531526392" sldId="285"/>
            <ac:spMk id="40" creationId="{078A8C80-D5B4-105B-EBFB-4C8BDC52C559}"/>
          </ac:spMkLst>
        </pc:spChg>
        <pc:spChg chg="add del mod">
          <ac:chgData name="xuxin xiao" userId="3a0b2d2da4ff134b" providerId="LiveId" clId="{6BE83AA6-9E3D-4CC2-BBF1-B3FA64BD471D}" dt="2023-10-29T16:51:20.987" v="944"/>
          <ac:spMkLst>
            <pc:docMk/>
            <pc:sldMk cId="3531526392" sldId="285"/>
            <ac:spMk id="41" creationId="{F6B5703D-3D0A-2FA7-F41A-AF6A260635C0}"/>
          </ac:spMkLst>
        </pc:spChg>
        <pc:spChg chg="add del mod">
          <ac:chgData name="xuxin xiao" userId="3a0b2d2da4ff134b" providerId="LiveId" clId="{6BE83AA6-9E3D-4CC2-BBF1-B3FA64BD471D}" dt="2023-10-29T16:51:20.987" v="944"/>
          <ac:spMkLst>
            <pc:docMk/>
            <pc:sldMk cId="3531526392" sldId="285"/>
            <ac:spMk id="49" creationId="{6452BBCB-EB26-E6B7-5F63-3D4353547B1C}"/>
          </ac:spMkLst>
        </pc:spChg>
        <pc:spChg chg="add del mod">
          <ac:chgData name="xuxin xiao" userId="3a0b2d2da4ff134b" providerId="LiveId" clId="{6BE83AA6-9E3D-4CC2-BBF1-B3FA64BD471D}" dt="2023-10-29T16:51:20.987" v="944"/>
          <ac:spMkLst>
            <pc:docMk/>
            <pc:sldMk cId="3531526392" sldId="285"/>
            <ac:spMk id="50" creationId="{75D512EF-71A7-7AD2-3FE2-03717506FC3D}"/>
          </ac:spMkLst>
        </pc:spChg>
        <pc:spChg chg="add del mod">
          <ac:chgData name="xuxin xiao" userId="3a0b2d2da4ff134b" providerId="LiveId" clId="{6BE83AA6-9E3D-4CC2-BBF1-B3FA64BD471D}" dt="2023-10-29T16:51:20.987" v="944"/>
          <ac:spMkLst>
            <pc:docMk/>
            <pc:sldMk cId="3531526392" sldId="285"/>
            <ac:spMk id="51" creationId="{B8E4EE97-35D2-DA9A-DD57-E908BF7C7CD7}"/>
          </ac:spMkLst>
        </pc:spChg>
        <pc:spChg chg="add del mod">
          <ac:chgData name="xuxin xiao" userId="3a0b2d2da4ff134b" providerId="LiveId" clId="{6BE83AA6-9E3D-4CC2-BBF1-B3FA64BD471D}" dt="2023-10-29T16:51:20.987" v="944"/>
          <ac:spMkLst>
            <pc:docMk/>
            <pc:sldMk cId="3531526392" sldId="285"/>
            <ac:spMk id="52" creationId="{4FB85AA7-8429-EBAD-2AD5-79E9A3F6F41C}"/>
          </ac:spMkLst>
        </pc:spChg>
        <pc:spChg chg="add del mod">
          <ac:chgData name="xuxin xiao" userId="3a0b2d2da4ff134b" providerId="LiveId" clId="{6BE83AA6-9E3D-4CC2-BBF1-B3FA64BD471D}" dt="2023-10-29T16:51:20.987" v="944"/>
          <ac:spMkLst>
            <pc:docMk/>
            <pc:sldMk cId="3531526392" sldId="285"/>
            <ac:spMk id="53" creationId="{7725193F-C20C-ECF9-C323-55E42C12B6B4}"/>
          </ac:spMkLst>
        </pc:spChg>
        <pc:spChg chg="add del mod">
          <ac:chgData name="xuxin xiao" userId="3a0b2d2da4ff134b" providerId="LiveId" clId="{6BE83AA6-9E3D-4CC2-BBF1-B3FA64BD471D}" dt="2023-10-29T16:51:20.987" v="944"/>
          <ac:spMkLst>
            <pc:docMk/>
            <pc:sldMk cId="3531526392" sldId="285"/>
            <ac:spMk id="54" creationId="{84692F07-FE51-D1BA-0BB3-5A9783A00EBC}"/>
          </ac:spMkLst>
        </pc:spChg>
        <pc:spChg chg="add del mod">
          <ac:chgData name="xuxin xiao" userId="3a0b2d2da4ff134b" providerId="LiveId" clId="{6BE83AA6-9E3D-4CC2-BBF1-B3FA64BD471D}" dt="2023-10-29T16:51:20.987" v="944"/>
          <ac:spMkLst>
            <pc:docMk/>
            <pc:sldMk cId="3531526392" sldId="285"/>
            <ac:spMk id="55" creationId="{71014169-5C7C-091D-F6C7-7E69089FFC28}"/>
          </ac:spMkLst>
        </pc:spChg>
        <pc:spChg chg="add del mod">
          <ac:chgData name="xuxin xiao" userId="3a0b2d2da4ff134b" providerId="LiveId" clId="{6BE83AA6-9E3D-4CC2-BBF1-B3FA64BD471D}" dt="2023-10-29T16:51:20.987" v="944"/>
          <ac:spMkLst>
            <pc:docMk/>
            <pc:sldMk cId="3531526392" sldId="285"/>
            <ac:spMk id="56" creationId="{B9940F44-6025-3334-7156-0E987DF70F59}"/>
          </ac:spMkLst>
        </pc:spChg>
        <pc:spChg chg="add del mod">
          <ac:chgData name="xuxin xiao" userId="3a0b2d2da4ff134b" providerId="LiveId" clId="{6BE83AA6-9E3D-4CC2-BBF1-B3FA64BD471D}" dt="2023-10-29T16:51:20.987" v="944"/>
          <ac:spMkLst>
            <pc:docMk/>
            <pc:sldMk cId="3531526392" sldId="285"/>
            <ac:spMk id="57" creationId="{12A98ACF-C113-7591-BD99-F298BA3E18CB}"/>
          </ac:spMkLst>
        </pc:spChg>
        <pc:spChg chg="add del mod">
          <ac:chgData name="xuxin xiao" userId="3a0b2d2da4ff134b" providerId="LiveId" clId="{6BE83AA6-9E3D-4CC2-BBF1-B3FA64BD471D}" dt="2023-10-29T16:51:20.987" v="944"/>
          <ac:spMkLst>
            <pc:docMk/>
            <pc:sldMk cId="3531526392" sldId="285"/>
            <ac:spMk id="58" creationId="{CF8B2E7D-5C1A-5F73-8CA8-37C61E4CADB5}"/>
          </ac:spMkLst>
        </pc:spChg>
        <pc:spChg chg="add del mod">
          <ac:chgData name="xuxin xiao" userId="3a0b2d2da4ff134b" providerId="LiveId" clId="{6BE83AA6-9E3D-4CC2-BBF1-B3FA64BD471D}" dt="2023-10-29T16:51:20.987" v="944"/>
          <ac:spMkLst>
            <pc:docMk/>
            <pc:sldMk cId="3531526392" sldId="285"/>
            <ac:spMk id="59" creationId="{60ABF7D5-BBB8-84D5-1F50-E3DEF643525C}"/>
          </ac:spMkLst>
        </pc:spChg>
        <pc:spChg chg="add del mod">
          <ac:chgData name="xuxin xiao" userId="3a0b2d2da4ff134b" providerId="LiveId" clId="{6BE83AA6-9E3D-4CC2-BBF1-B3FA64BD471D}" dt="2023-10-29T16:51:20.987" v="944"/>
          <ac:spMkLst>
            <pc:docMk/>
            <pc:sldMk cId="3531526392" sldId="285"/>
            <ac:spMk id="60" creationId="{A06E6231-D10E-AEF3-4FFC-24E97ED20D90}"/>
          </ac:spMkLst>
        </pc:spChg>
        <pc:spChg chg="add mod">
          <ac:chgData name="xuxin xiao" userId="3a0b2d2da4ff134b" providerId="LiveId" clId="{6BE83AA6-9E3D-4CC2-BBF1-B3FA64BD471D}" dt="2023-10-29T16:51:21.954" v="945"/>
          <ac:spMkLst>
            <pc:docMk/>
            <pc:sldMk cId="3531526392" sldId="285"/>
            <ac:spMk id="61" creationId="{8DAD1CAF-33BA-05C4-EE6A-D2908F304926}"/>
          </ac:spMkLst>
        </pc:spChg>
        <pc:spChg chg="add mod">
          <ac:chgData name="xuxin xiao" userId="3a0b2d2da4ff134b" providerId="LiveId" clId="{6BE83AA6-9E3D-4CC2-BBF1-B3FA64BD471D}" dt="2023-10-29T16:51:21.954" v="945"/>
          <ac:spMkLst>
            <pc:docMk/>
            <pc:sldMk cId="3531526392" sldId="285"/>
            <ac:spMk id="62" creationId="{2893FE60-4866-D7A1-810F-2A9FA5431489}"/>
          </ac:spMkLst>
        </pc:spChg>
        <pc:spChg chg="add mod">
          <ac:chgData name="xuxin xiao" userId="3a0b2d2da4ff134b" providerId="LiveId" clId="{6BE83AA6-9E3D-4CC2-BBF1-B3FA64BD471D}" dt="2023-10-29T16:51:21.954" v="945"/>
          <ac:spMkLst>
            <pc:docMk/>
            <pc:sldMk cId="3531526392" sldId="285"/>
            <ac:spMk id="70" creationId="{D108467F-9EC5-8560-A95B-5B0060452140}"/>
          </ac:spMkLst>
        </pc:spChg>
        <pc:spChg chg="add mod">
          <ac:chgData name="xuxin xiao" userId="3a0b2d2da4ff134b" providerId="LiveId" clId="{6BE83AA6-9E3D-4CC2-BBF1-B3FA64BD471D}" dt="2023-10-29T16:51:21.954" v="945"/>
          <ac:spMkLst>
            <pc:docMk/>
            <pc:sldMk cId="3531526392" sldId="285"/>
            <ac:spMk id="71" creationId="{468E00A8-D4B1-5007-73F4-27C1BE565838}"/>
          </ac:spMkLst>
        </pc:spChg>
        <pc:spChg chg="add mod">
          <ac:chgData name="xuxin xiao" userId="3a0b2d2da4ff134b" providerId="LiveId" clId="{6BE83AA6-9E3D-4CC2-BBF1-B3FA64BD471D}" dt="2023-10-29T16:51:21.954" v="945"/>
          <ac:spMkLst>
            <pc:docMk/>
            <pc:sldMk cId="3531526392" sldId="285"/>
            <ac:spMk id="72" creationId="{B5895875-4338-5F94-61C1-F5F976CA5BF5}"/>
          </ac:spMkLst>
        </pc:spChg>
        <pc:spChg chg="add mod">
          <ac:chgData name="xuxin xiao" userId="3a0b2d2da4ff134b" providerId="LiveId" clId="{6BE83AA6-9E3D-4CC2-BBF1-B3FA64BD471D}" dt="2023-10-29T16:51:21.954" v="945"/>
          <ac:spMkLst>
            <pc:docMk/>
            <pc:sldMk cId="3531526392" sldId="285"/>
            <ac:spMk id="73" creationId="{C5B173DA-A2FC-E18D-A088-20BD12B23655}"/>
          </ac:spMkLst>
        </pc:spChg>
        <pc:spChg chg="add mod">
          <ac:chgData name="xuxin xiao" userId="3a0b2d2da4ff134b" providerId="LiveId" clId="{6BE83AA6-9E3D-4CC2-BBF1-B3FA64BD471D}" dt="2023-10-29T16:51:21.954" v="945"/>
          <ac:spMkLst>
            <pc:docMk/>
            <pc:sldMk cId="3531526392" sldId="285"/>
            <ac:spMk id="74" creationId="{948A1F9F-7154-66A9-753F-302E766AD7CA}"/>
          </ac:spMkLst>
        </pc:spChg>
        <pc:spChg chg="add mod">
          <ac:chgData name="xuxin xiao" userId="3a0b2d2da4ff134b" providerId="LiveId" clId="{6BE83AA6-9E3D-4CC2-BBF1-B3FA64BD471D}" dt="2023-10-29T16:51:21.954" v="945"/>
          <ac:spMkLst>
            <pc:docMk/>
            <pc:sldMk cId="3531526392" sldId="285"/>
            <ac:spMk id="75" creationId="{BAA3F2BA-E62B-58E1-E125-BF02E03F4993}"/>
          </ac:spMkLst>
        </pc:spChg>
        <pc:spChg chg="add mod">
          <ac:chgData name="xuxin xiao" userId="3a0b2d2da4ff134b" providerId="LiveId" clId="{6BE83AA6-9E3D-4CC2-BBF1-B3FA64BD471D}" dt="2023-10-29T16:51:21.954" v="945"/>
          <ac:spMkLst>
            <pc:docMk/>
            <pc:sldMk cId="3531526392" sldId="285"/>
            <ac:spMk id="76" creationId="{D540318D-A506-81A6-8900-DB76002AAADC}"/>
          </ac:spMkLst>
        </pc:spChg>
        <pc:spChg chg="add mod">
          <ac:chgData name="xuxin xiao" userId="3a0b2d2da4ff134b" providerId="LiveId" clId="{6BE83AA6-9E3D-4CC2-BBF1-B3FA64BD471D}" dt="2023-10-29T16:51:21.954" v="945"/>
          <ac:spMkLst>
            <pc:docMk/>
            <pc:sldMk cId="3531526392" sldId="285"/>
            <ac:spMk id="77" creationId="{23E2483D-7468-C6C2-3E2A-3E0B982EB2CA}"/>
          </ac:spMkLst>
        </pc:spChg>
        <pc:spChg chg="add mod">
          <ac:chgData name="xuxin xiao" userId="3a0b2d2da4ff134b" providerId="LiveId" clId="{6BE83AA6-9E3D-4CC2-BBF1-B3FA64BD471D}" dt="2023-10-29T16:51:21.954" v="945"/>
          <ac:spMkLst>
            <pc:docMk/>
            <pc:sldMk cId="3531526392" sldId="285"/>
            <ac:spMk id="78" creationId="{0273BDCD-7BCC-BF4E-4268-0E5A383E4B13}"/>
          </ac:spMkLst>
        </pc:spChg>
        <pc:spChg chg="add mod">
          <ac:chgData name="xuxin xiao" userId="3a0b2d2da4ff134b" providerId="LiveId" clId="{6BE83AA6-9E3D-4CC2-BBF1-B3FA64BD471D}" dt="2023-10-29T16:51:21.954" v="945"/>
          <ac:spMkLst>
            <pc:docMk/>
            <pc:sldMk cId="3531526392" sldId="285"/>
            <ac:spMk id="79" creationId="{80FB0D81-2893-B061-6768-139927107031}"/>
          </ac:spMkLst>
        </pc:spChg>
        <pc:spChg chg="add mod">
          <ac:chgData name="xuxin xiao" userId="3a0b2d2da4ff134b" providerId="LiveId" clId="{6BE83AA6-9E3D-4CC2-BBF1-B3FA64BD471D}" dt="2023-10-29T16:51:21.954" v="945"/>
          <ac:spMkLst>
            <pc:docMk/>
            <pc:sldMk cId="3531526392" sldId="285"/>
            <ac:spMk id="80" creationId="{5C6B145E-45BF-B0D4-FE65-718AA7DDE922}"/>
          </ac:spMkLst>
        </pc:spChg>
        <pc:spChg chg="add mod">
          <ac:chgData name="xuxin xiao" userId="3a0b2d2da4ff134b" providerId="LiveId" clId="{6BE83AA6-9E3D-4CC2-BBF1-B3FA64BD471D}" dt="2023-10-29T16:51:21.954" v="945"/>
          <ac:spMkLst>
            <pc:docMk/>
            <pc:sldMk cId="3531526392" sldId="285"/>
            <ac:spMk id="81" creationId="{CFC8F5C1-2EDC-6994-77E8-A760F38E8C04}"/>
          </ac:spMkLst>
        </pc:spChg>
        <pc:spChg chg="add mod">
          <ac:chgData name="xuxin xiao" userId="3a0b2d2da4ff134b" providerId="LiveId" clId="{6BE83AA6-9E3D-4CC2-BBF1-B3FA64BD471D}" dt="2023-10-29T16:52:11.215" v="956" actId="1076"/>
          <ac:spMkLst>
            <pc:docMk/>
            <pc:sldMk cId="3531526392" sldId="285"/>
            <ac:spMk id="84" creationId="{FA895082-4966-AE90-4285-8EE17B45FB32}"/>
          </ac:spMkLst>
        </pc:spChg>
        <pc:picChg chg="del">
          <ac:chgData name="xuxin xiao" userId="3a0b2d2da4ff134b" providerId="LiveId" clId="{6BE83AA6-9E3D-4CC2-BBF1-B3FA64BD471D}" dt="2023-10-29T16:18:35.649" v="613" actId="478"/>
          <ac:picMkLst>
            <pc:docMk/>
            <pc:sldMk cId="3531526392" sldId="285"/>
            <ac:picMk id="4" creationId="{A7B4D5D1-1674-3425-48F8-96CB6D22907B}"/>
          </ac:picMkLst>
        </pc:picChg>
        <pc:picChg chg="add mod">
          <ac:chgData name="xuxin xiao" userId="3a0b2d2da4ff134b" providerId="LiveId" clId="{6BE83AA6-9E3D-4CC2-BBF1-B3FA64BD471D}" dt="2023-10-29T16:18:57.069" v="615" actId="1076"/>
          <ac:picMkLst>
            <pc:docMk/>
            <pc:sldMk cId="3531526392" sldId="285"/>
            <ac:picMk id="5" creationId="{AEDB1C73-A5B8-A357-D466-438CD21E4DD1}"/>
          </ac:picMkLst>
        </pc:picChg>
        <pc:cxnChg chg="mod">
          <ac:chgData name="xuxin xiao" userId="3a0b2d2da4ff134b" providerId="LiveId" clId="{6BE83AA6-9E3D-4CC2-BBF1-B3FA64BD471D}" dt="2023-10-29T16:51:54.661" v="952" actId="1076"/>
          <ac:cxnSpMkLst>
            <pc:docMk/>
            <pc:sldMk cId="3531526392" sldId="285"/>
            <ac:cxnSpMk id="24" creationId="{99C3DC72-7E84-0784-BC9E-D41C198DBB05}"/>
          </ac:cxnSpMkLst>
        </pc:cxnChg>
        <pc:cxnChg chg="del mod">
          <ac:chgData name="xuxin xiao" userId="3a0b2d2da4ff134b" providerId="LiveId" clId="{6BE83AA6-9E3D-4CC2-BBF1-B3FA64BD471D}" dt="2023-10-29T16:20:25.499" v="680" actId="478"/>
          <ac:cxnSpMkLst>
            <pc:docMk/>
            <pc:sldMk cId="3531526392" sldId="285"/>
            <ac:cxnSpMk id="32" creationId="{60529911-98CB-4111-CCE8-DA7256C67163}"/>
          </ac:cxnSpMkLst>
        </pc:cxnChg>
        <pc:cxnChg chg="mod">
          <ac:chgData name="xuxin xiao" userId="3a0b2d2da4ff134b" providerId="LiveId" clId="{6BE83AA6-9E3D-4CC2-BBF1-B3FA64BD471D}" dt="2023-10-29T16:52:07.097" v="955" actId="1076"/>
          <ac:cxnSpMkLst>
            <pc:docMk/>
            <pc:sldMk cId="3531526392" sldId="285"/>
            <ac:cxnSpMk id="33" creationId="{00000000-0000-0000-0000-000000000000}"/>
          </ac:cxnSpMkLst>
        </pc:cxnChg>
        <pc:cxnChg chg="add del mod">
          <ac:chgData name="xuxin xiao" userId="3a0b2d2da4ff134b" providerId="LiveId" clId="{6BE83AA6-9E3D-4CC2-BBF1-B3FA64BD471D}" dt="2023-10-29T16:51:20.987" v="944"/>
          <ac:cxnSpMkLst>
            <pc:docMk/>
            <pc:sldMk cId="3531526392" sldId="285"/>
            <ac:cxnSpMk id="42" creationId="{9790C4B2-D391-8772-7893-AC50DB4DC972}"/>
          </ac:cxnSpMkLst>
        </pc:cxnChg>
        <pc:cxnChg chg="add del mod">
          <ac:chgData name="xuxin xiao" userId="3a0b2d2da4ff134b" providerId="LiveId" clId="{6BE83AA6-9E3D-4CC2-BBF1-B3FA64BD471D}" dt="2023-10-29T16:51:20.987" v="944"/>
          <ac:cxnSpMkLst>
            <pc:docMk/>
            <pc:sldMk cId="3531526392" sldId="285"/>
            <ac:cxnSpMk id="43" creationId="{851B8DED-D1D1-591B-7ADC-83D0AA158DCB}"/>
          </ac:cxnSpMkLst>
        </pc:cxnChg>
        <pc:cxnChg chg="add del mod">
          <ac:chgData name="xuxin xiao" userId="3a0b2d2da4ff134b" providerId="LiveId" clId="{6BE83AA6-9E3D-4CC2-BBF1-B3FA64BD471D}" dt="2023-10-29T16:51:20.987" v="944"/>
          <ac:cxnSpMkLst>
            <pc:docMk/>
            <pc:sldMk cId="3531526392" sldId="285"/>
            <ac:cxnSpMk id="44" creationId="{6C7CA6CA-5AD8-0F85-1231-DEA7CC5BA21E}"/>
          </ac:cxnSpMkLst>
        </pc:cxnChg>
        <pc:cxnChg chg="add del mod">
          <ac:chgData name="xuxin xiao" userId="3a0b2d2da4ff134b" providerId="LiveId" clId="{6BE83AA6-9E3D-4CC2-BBF1-B3FA64BD471D}" dt="2023-10-29T16:51:20.987" v="944"/>
          <ac:cxnSpMkLst>
            <pc:docMk/>
            <pc:sldMk cId="3531526392" sldId="285"/>
            <ac:cxnSpMk id="45" creationId="{611EC93B-28AB-18C8-B3FB-491554BB9573}"/>
          </ac:cxnSpMkLst>
        </pc:cxnChg>
        <pc:cxnChg chg="add del mod">
          <ac:chgData name="xuxin xiao" userId="3a0b2d2da4ff134b" providerId="LiveId" clId="{6BE83AA6-9E3D-4CC2-BBF1-B3FA64BD471D}" dt="2023-10-29T16:51:20.987" v="944"/>
          <ac:cxnSpMkLst>
            <pc:docMk/>
            <pc:sldMk cId="3531526392" sldId="285"/>
            <ac:cxnSpMk id="46" creationId="{A287A469-7AD0-88F4-0578-1BEACB04E0E5}"/>
          </ac:cxnSpMkLst>
        </pc:cxnChg>
        <pc:cxnChg chg="add del mod">
          <ac:chgData name="xuxin xiao" userId="3a0b2d2da4ff134b" providerId="LiveId" clId="{6BE83AA6-9E3D-4CC2-BBF1-B3FA64BD471D}" dt="2023-10-29T16:51:20.987" v="944"/>
          <ac:cxnSpMkLst>
            <pc:docMk/>
            <pc:sldMk cId="3531526392" sldId="285"/>
            <ac:cxnSpMk id="47" creationId="{D028C0B9-1B44-78CA-B292-0356633B6DF1}"/>
          </ac:cxnSpMkLst>
        </pc:cxnChg>
        <pc:cxnChg chg="add del mod">
          <ac:chgData name="xuxin xiao" userId="3a0b2d2da4ff134b" providerId="LiveId" clId="{6BE83AA6-9E3D-4CC2-BBF1-B3FA64BD471D}" dt="2023-10-29T16:51:20.987" v="944"/>
          <ac:cxnSpMkLst>
            <pc:docMk/>
            <pc:sldMk cId="3531526392" sldId="285"/>
            <ac:cxnSpMk id="48" creationId="{158B7DBA-3BA9-214D-6063-FA556819ED17}"/>
          </ac:cxnSpMkLst>
        </pc:cxnChg>
        <pc:cxnChg chg="add mod">
          <ac:chgData name="xuxin xiao" userId="3a0b2d2da4ff134b" providerId="LiveId" clId="{6BE83AA6-9E3D-4CC2-BBF1-B3FA64BD471D}" dt="2023-10-29T16:51:21.954" v="945"/>
          <ac:cxnSpMkLst>
            <pc:docMk/>
            <pc:sldMk cId="3531526392" sldId="285"/>
            <ac:cxnSpMk id="63" creationId="{72C06B8A-CC56-7855-1AC7-016CC06B2F57}"/>
          </ac:cxnSpMkLst>
        </pc:cxnChg>
        <pc:cxnChg chg="add mod">
          <ac:chgData name="xuxin xiao" userId="3a0b2d2da4ff134b" providerId="LiveId" clId="{6BE83AA6-9E3D-4CC2-BBF1-B3FA64BD471D}" dt="2023-10-29T16:51:21.954" v="945"/>
          <ac:cxnSpMkLst>
            <pc:docMk/>
            <pc:sldMk cId="3531526392" sldId="285"/>
            <ac:cxnSpMk id="64" creationId="{60E543D3-7143-7F5B-F723-AA2EDAB3E676}"/>
          </ac:cxnSpMkLst>
        </pc:cxnChg>
        <pc:cxnChg chg="add mod">
          <ac:chgData name="xuxin xiao" userId="3a0b2d2da4ff134b" providerId="LiveId" clId="{6BE83AA6-9E3D-4CC2-BBF1-B3FA64BD471D}" dt="2023-10-29T16:51:21.954" v="945"/>
          <ac:cxnSpMkLst>
            <pc:docMk/>
            <pc:sldMk cId="3531526392" sldId="285"/>
            <ac:cxnSpMk id="65" creationId="{6ABF56A3-27E3-2E67-8066-8D2B717D3922}"/>
          </ac:cxnSpMkLst>
        </pc:cxnChg>
        <pc:cxnChg chg="add mod">
          <ac:chgData name="xuxin xiao" userId="3a0b2d2da4ff134b" providerId="LiveId" clId="{6BE83AA6-9E3D-4CC2-BBF1-B3FA64BD471D}" dt="2023-10-29T16:51:21.954" v="945"/>
          <ac:cxnSpMkLst>
            <pc:docMk/>
            <pc:sldMk cId="3531526392" sldId="285"/>
            <ac:cxnSpMk id="66" creationId="{1CA22805-B2B2-E5A4-DDCE-EB4B3506E565}"/>
          </ac:cxnSpMkLst>
        </pc:cxnChg>
        <pc:cxnChg chg="add mod">
          <ac:chgData name="xuxin xiao" userId="3a0b2d2da4ff134b" providerId="LiveId" clId="{6BE83AA6-9E3D-4CC2-BBF1-B3FA64BD471D}" dt="2023-10-29T16:51:21.954" v="945"/>
          <ac:cxnSpMkLst>
            <pc:docMk/>
            <pc:sldMk cId="3531526392" sldId="285"/>
            <ac:cxnSpMk id="67" creationId="{99899756-38FE-2057-6206-95B1B018B6CE}"/>
          </ac:cxnSpMkLst>
        </pc:cxnChg>
        <pc:cxnChg chg="add mod">
          <ac:chgData name="xuxin xiao" userId="3a0b2d2da4ff134b" providerId="LiveId" clId="{6BE83AA6-9E3D-4CC2-BBF1-B3FA64BD471D}" dt="2023-10-29T16:51:21.954" v="945"/>
          <ac:cxnSpMkLst>
            <pc:docMk/>
            <pc:sldMk cId="3531526392" sldId="285"/>
            <ac:cxnSpMk id="68" creationId="{145A47DC-838C-AF03-C132-531B1E806145}"/>
          </ac:cxnSpMkLst>
        </pc:cxnChg>
        <pc:cxnChg chg="add del mod">
          <ac:chgData name="xuxin xiao" userId="3a0b2d2da4ff134b" providerId="LiveId" clId="{6BE83AA6-9E3D-4CC2-BBF1-B3FA64BD471D}" dt="2023-10-29T16:51:47.536" v="950" actId="478"/>
          <ac:cxnSpMkLst>
            <pc:docMk/>
            <pc:sldMk cId="3531526392" sldId="285"/>
            <ac:cxnSpMk id="69" creationId="{57645BA3-4B2E-EDAE-4989-D8223A536433}"/>
          </ac:cxnSpMkLst>
        </pc:cxnChg>
      </pc:sldChg>
      <pc:sldChg chg="addSp delSp modSp add mod">
        <pc:chgData name="xuxin xiao" userId="3a0b2d2da4ff134b" providerId="LiveId" clId="{6BE83AA6-9E3D-4CC2-BBF1-B3FA64BD471D}" dt="2023-10-30T17:23:17.370" v="2476" actId="1076"/>
        <pc:sldMkLst>
          <pc:docMk/>
          <pc:sldMk cId="3916825765" sldId="286"/>
        </pc:sldMkLst>
        <pc:spChg chg="add del mod">
          <ac:chgData name="xuxin xiao" userId="3a0b2d2da4ff134b" providerId="LiveId" clId="{6BE83AA6-9E3D-4CC2-BBF1-B3FA64BD471D}" dt="2023-10-30T16:57:51.314" v="2329" actId="478"/>
          <ac:spMkLst>
            <pc:docMk/>
            <pc:sldMk cId="3916825765" sldId="286"/>
            <ac:spMk id="3" creationId="{7BDB0F25-AB24-EA51-6D1A-DE0B9250538C}"/>
          </ac:spMkLst>
        </pc:spChg>
        <pc:spChg chg="mod">
          <ac:chgData name="xuxin xiao" userId="3a0b2d2da4ff134b" providerId="LiveId" clId="{6BE83AA6-9E3D-4CC2-BBF1-B3FA64BD471D}" dt="2023-10-30T17:02:08.426" v="2392" actId="20577"/>
          <ac:spMkLst>
            <pc:docMk/>
            <pc:sldMk cId="3916825765" sldId="286"/>
            <ac:spMk id="4" creationId="{0AE6E711-6C08-6430-F0B3-9F32A5CBF67F}"/>
          </ac:spMkLst>
        </pc:spChg>
        <pc:spChg chg="add mod">
          <ac:chgData name="xuxin xiao" userId="3a0b2d2da4ff134b" providerId="LiveId" clId="{6BE83AA6-9E3D-4CC2-BBF1-B3FA64BD471D}" dt="2023-10-30T17:02:03.738" v="2391" actId="1076"/>
          <ac:spMkLst>
            <pc:docMk/>
            <pc:sldMk cId="3916825765" sldId="286"/>
            <ac:spMk id="7" creationId="{28331A2A-AF17-4569-CCE3-C1765FE365CE}"/>
          </ac:spMkLst>
        </pc:spChg>
        <pc:spChg chg="mod">
          <ac:chgData name="xuxin xiao" userId="3a0b2d2da4ff134b" providerId="LiveId" clId="{6BE83AA6-9E3D-4CC2-BBF1-B3FA64BD471D}" dt="2023-10-30T16:58:36.303" v="2338" actId="1076"/>
          <ac:spMkLst>
            <pc:docMk/>
            <pc:sldMk cId="3916825765" sldId="286"/>
            <ac:spMk id="17" creationId="{49A7EEA6-2432-49AB-B4B1-C1686DEFF194}"/>
          </ac:spMkLst>
        </pc:spChg>
        <pc:picChg chg="add del mod">
          <ac:chgData name="xuxin xiao" userId="3a0b2d2da4ff134b" providerId="LiveId" clId="{6BE83AA6-9E3D-4CC2-BBF1-B3FA64BD471D}" dt="2023-10-30T17:23:17.370" v="2476" actId="1076"/>
          <ac:picMkLst>
            <pc:docMk/>
            <pc:sldMk cId="3916825765" sldId="286"/>
            <ac:picMk id="6" creationId="{69A02289-52C2-CEA7-A5BF-0A1545935F7B}"/>
          </ac:picMkLst>
        </pc:picChg>
      </pc:sldChg>
      <pc:sldChg chg="addSp delSp modSp add mod addAnim delAnim modAnim">
        <pc:chgData name="xuxin xiao" userId="3a0b2d2da4ff134b" providerId="LiveId" clId="{6BE83AA6-9E3D-4CC2-BBF1-B3FA64BD471D}" dt="2023-10-30T16:08:05.387" v="2240"/>
        <pc:sldMkLst>
          <pc:docMk/>
          <pc:sldMk cId="157583751" sldId="287"/>
        </pc:sldMkLst>
        <pc:spChg chg="add mod">
          <ac:chgData name="xuxin xiao" userId="3a0b2d2da4ff134b" providerId="LiveId" clId="{6BE83AA6-9E3D-4CC2-BBF1-B3FA64BD471D}" dt="2023-10-30T14:10:07" v="1412" actId="1076"/>
          <ac:spMkLst>
            <pc:docMk/>
            <pc:sldMk cId="157583751" sldId="287"/>
            <ac:spMk id="3" creationId="{2868A3C2-E19B-C4D9-B489-5FA43DAE252C}"/>
          </ac:spMkLst>
        </pc:spChg>
        <pc:spChg chg="add del mod">
          <ac:chgData name="xuxin xiao" userId="3a0b2d2da4ff134b" providerId="LiveId" clId="{6BE83AA6-9E3D-4CC2-BBF1-B3FA64BD471D}" dt="2023-10-30T07:38:26.407" v="1306" actId="478"/>
          <ac:spMkLst>
            <pc:docMk/>
            <pc:sldMk cId="157583751" sldId="287"/>
            <ac:spMk id="5" creationId="{19F859C2-0A20-EA74-C196-0D44490F072B}"/>
          </ac:spMkLst>
        </pc:spChg>
        <pc:spChg chg="add mod">
          <ac:chgData name="xuxin xiao" userId="3a0b2d2da4ff134b" providerId="LiveId" clId="{6BE83AA6-9E3D-4CC2-BBF1-B3FA64BD471D}" dt="2023-10-30T14:11:02.591" v="1419" actId="1076"/>
          <ac:spMkLst>
            <pc:docMk/>
            <pc:sldMk cId="157583751" sldId="287"/>
            <ac:spMk id="5" creationId="{99EA84E4-ED1D-896B-AEEF-65CB3D759F8B}"/>
          </ac:spMkLst>
        </pc:spChg>
        <pc:spChg chg="add del mod">
          <ac:chgData name="xuxin xiao" userId="3a0b2d2da4ff134b" providerId="LiveId" clId="{6BE83AA6-9E3D-4CC2-BBF1-B3FA64BD471D}" dt="2023-10-30T14:12:32.249" v="1426"/>
          <ac:spMkLst>
            <pc:docMk/>
            <pc:sldMk cId="157583751" sldId="287"/>
            <ac:spMk id="6" creationId="{08586DDF-9E9C-2A45-4DCA-7A1BEBFD24B6}"/>
          </ac:spMkLst>
        </pc:spChg>
        <pc:spChg chg="add mod">
          <ac:chgData name="xuxin xiao" userId="3a0b2d2da4ff134b" providerId="LiveId" clId="{6BE83AA6-9E3D-4CC2-BBF1-B3FA64BD471D}" dt="2023-10-30T15:58:43.117" v="2113"/>
          <ac:spMkLst>
            <pc:docMk/>
            <pc:sldMk cId="157583751" sldId="287"/>
            <ac:spMk id="6" creationId="{0BCF623A-7BB7-DC10-F79F-93465F4D3878}"/>
          </ac:spMkLst>
        </pc:spChg>
        <pc:spChg chg="mod">
          <ac:chgData name="xuxin xiao" userId="3a0b2d2da4ff134b" providerId="LiveId" clId="{6BE83AA6-9E3D-4CC2-BBF1-B3FA64BD471D}" dt="2023-10-30T07:38:18.868" v="1301"/>
          <ac:spMkLst>
            <pc:docMk/>
            <pc:sldMk cId="157583751" sldId="287"/>
            <ac:spMk id="6" creationId="{467E4713-13B3-B92F-BEEE-B234A9DA5B9A}"/>
          </ac:spMkLst>
        </pc:spChg>
        <pc:spChg chg="mod">
          <ac:chgData name="xuxin xiao" userId="3a0b2d2da4ff134b" providerId="LiveId" clId="{6BE83AA6-9E3D-4CC2-BBF1-B3FA64BD471D}" dt="2023-10-30T07:38:18.868" v="1301"/>
          <ac:spMkLst>
            <pc:docMk/>
            <pc:sldMk cId="157583751" sldId="287"/>
            <ac:spMk id="7" creationId="{3021E4B8-325F-CC72-EEAF-497AF7EB2181}"/>
          </ac:spMkLst>
        </pc:spChg>
        <pc:spChg chg="add mod">
          <ac:chgData name="xuxin xiao" userId="3a0b2d2da4ff134b" providerId="LiveId" clId="{6BE83AA6-9E3D-4CC2-BBF1-B3FA64BD471D}" dt="2023-10-30T14:13:21.195" v="1442" actId="1076"/>
          <ac:spMkLst>
            <pc:docMk/>
            <pc:sldMk cId="157583751" sldId="287"/>
            <ac:spMk id="7" creationId="{6C1F687D-FBEC-E33D-4BE6-9CBCB037C038}"/>
          </ac:spMkLst>
        </pc:spChg>
        <pc:spChg chg="add mod">
          <ac:chgData name="xuxin xiao" userId="3a0b2d2da4ff134b" providerId="LiveId" clId="{6BE83AA6-9E3D-4CC2-BBF1-B3FA64BD471D}" dt="2023-10-30T14:13:18.206" v="1441" actId="1076"/>
          <ac:spMkLst>
            <pc:docMk/>
            <pc:sldMk cId="157583751" sldId="287"/>
            <ac:spMk id="8" creationId="{52D296AE-1582-B84F-5FE6-238DF49D7D54}"/>
          </ac:spMkLst>
        </pc:spChg>
        <pc:spChg chg="add mod">
          <ac:chgData name="xuxin xiao" userId="3a0b2d2da4ff134b" providerId="LiveId" clId="{6BE83AA6-9E3D-4CC2-BBF1-B3FA64BD471D}" dt="2023-10-30T14:13:48.378" v="1451" actId="1076"/>
          <ac:spMkLst>
            <pc:docMk/>
            <pc:sldMk cId="157583751" sldId="287"/>
            <ac:spMk id="9" creationId="{34C128F7-74EB-26D4-CE2C-F37E7B454DDB}"/>
          </ac:spMkLst>
        </pc:spChg>
        <pc:spChg chg="mod topLvl">
          <ac:chgData name="xuxin xiao" userId="3a0b2d2da4ff134b" providerId="LiveId" clId="{6BE83AA6-9E3D-4CC2-BBF1-B3FA64BD471D}" dt="2023-10-30T07:51:45.137" v="1375" actId="165"/>
          <ac:spMkLst>
            <pc:docMk/>
            <pc:sldMk cId="157583751" sldId="287"/>
            <ac:spMk id="10" creationId="{49610486-0F57-5C2F-259B-D672733BB54B}"/>
          </ac:spMkLst>
        </pc:spChg>
        <pc:spChg chg="add del">
          <ac:chgData name="xuxin xiao" userId="3a0b2d2da4ff134b" providerId="LiveId" clId="{6BE83AA6-9E3D-4CC2-BBF1-B3FA64BD471D}" dt="2023-10-29T17:36:44.622" v="1186" actId="11529"/>
          <ac:spMkLst>
            <pc:docMk/>
            <pc:sldMk cId="157583751" sldId="287"/>
            <ac:spMk id="10" creationId="{DCB0EDB4-B017-F8BE-61C7-6B8B6A829315}"/>
          </ac:spMkLst>
        </pc:spChg>
        <pc:spChg chg="add del mod">
          <ac:chgData name="xuxin xiao" userId="3a0b2d2da4ff134b" providerId="LiveId" clId="{6BE83AA6-9E3D-4CC2-BBF1-B3FA64BD471D}" dt="2023-10-29T17:37:21.484" v="1191" actId="478"/>
          <ac:spMkLst>
            <pc:docMk/>
            <pc:sldMk cId="157583751" sldId="287"/>
            <ac:spMk id="11" creationId="{43A59470-7C45-81E2-921A-85F7569B536A}"/>
          </ac:spMkLst>
        </pc:spChg>
        <pc:spChg chg="mod topLvl">
          <ac:chgData name="xuxin xiao" userId="3a0b2d2da4ff134b" providerId="LiveId" clId="{6BE83AA6-9E3D-4CC2-BBF1-B3FA64BD471D}" dt="2023-10-30T07:51:45.137" v="1375" actId="165"/>
          <ac:spMkLst>
            <pc:docMk/>
            <pc:sldMk cId="157583751" sldId="287"/>
            <ac:spMk id="11" creationId="{8AC3F43D-50E3-C88B-7B1D-FEBEFECE8001}"/>
          </ac:spMkLst>
        </pc:spChg>
        <pc:spChg chg="add mod">
          <ac:chgData name="xuxin xiao" userId="3a0b2d2da4ff134b" providerId="LiveId" clId="{6BE83AA6-9E3D-4CC2-BBF1-B3FA64BD471D}" dt="2023-10-30T14:13:33.742" v="1446" actId="1076"/>
          <ac:spMkLst>
            <pc:docMk/>
            <pc:sldMk cId="157583751" sldId="287"/>
            <ac:spMk id="13" creationId="{CB7E518C-3968-1DEA-8B95-AAC7990CAB1E}"/>
          </ac:spMkLst>
        </pc:spChg>
        <pc:spChg chg="add del mod">
          <ac:chgData name="xuxin xiao" userId="3a0b2d2da4ff134b" providerId="LiveId" clId="{6BE83AA6-9E3D-4CC2-BBF1-B3FA64BD471D}" dt="2023-10-29T17:43:18.431" v="1269" actId="478"/>
          <ac:spMkLst>
            <pc:docMk/>
            <pc:sldMk cId="157583751" sldId="287"/>
            <ac:spMk id="15" creationId="{0F04D278-36E2-18A7-A4EE-CDD9741A625C}"/>
          </ac:spMkLst>
        </pc:spChg>
        <pc:spChg chg="add mod">
          <ac:chgData name="xuxin xiao" userId="3a0b2d2da4ff134b" providerId="LiveId" clId="{6BE83AA6-9E3D-4CC2-BBF1-B3FA64BD471D}" dt="2023-10-30T14:14:04.809" v="1457" actId="1076"/>
          <ac:spMkLst>
            <pc:docMk/>
            <pc:sldMk cId="157583751" sldId="287"/>
            <ac:spMk id="15" creationId="{DE32FC5B-A457-C941-A9D4-175820CE1FDC}"/>
          </ac:spMkLst>
        </pc:spChg>
        <pc:spChg chg="add mod">
          <ac:chgData name="xuxin xiao" userId="3a0b2d2da4ff134b" providerId="LiveId" clId="{6BE83AA6-9E3D-4CC2-BBF1-B3FA64BD471D}" dt="2023-10-30T14:13:52.256" v="1452" actId="1076"/>
          <ac:spMkLst>
            <pc:docMk/>
            <pc:sldMk cId="157583751" sldId="287"/>
            <ac:spMk id="16" creationId="{8E3446D2-097A-92C6-DB50-A5B99DB2676F}"/>
          </ac:spMkLst>
        </pc:spChg>
        <pc:spChg chg="add mod">
          <ac:chgData name="xuxin xiao" userId="3a0b2d2da4ff134b" providerId="LiveId" clId="{6BE83AA6-9E3D-4CC2-BBF1-B3FA64BD471D}" dt="2023-10-30T14:13:58.579" v="1454" actId="1076"/>
          <ac:spMkLst>
            <pc:docMk/>
            <pc:sldMk cId="157583751" sldId="287"/>
            <ac:spMk id="20" creationId="{7165B223-9FDA-F3CB-556A-017D02F41AF6}"/>
          </ac:spMkLst>
        </pc:spChg>
        <pc:spChg chg="add del mod">
          <ac:chgData name="xuxin xiao" userId="3a0b2d2da4ff134b" providerId="LiveId" clId="{6BE83AA6-9E3D-4CC2-BBF1-B3FA64BD471D}" dt="2023-10-30T16:01:59.132" v="2173" actId="478"/>
          <ac:spMkLst>
            <pc:docMk/>
            <pc:sldMk cId="157583751" sldId="287"/>
            <ac:spMk id="21" creationId="{DC00CBAC-157C-54D5-D7A7-42F0B1783068}"/>
          </ac:spMkLst>
        </pc:spChg>
        <pc:spChg chg="add del mod">
          <ac:chgData name="xuxin xiao" userId="3a0b2d2da4ff134b" providerId="LiveId" clId="{6BE83AA6-9E3D-4CC2-BBF1-B3FA64BD471D}" dt="2023-10-30T14:14:05.955" v="1458"/>
          <ac:spMkLst>
            <pc:docMk/>
            <pc:sldMk cId="157583751" sldId="287"/>
            <ac:spMk id="21" creationId="{DCAFA011-A5C8-72FD-E853-DA379DBCD001}"/>
          </ac:spMkLst>
        </pc:spChg>
        <pc:spChg chg="add del mod">
          <ac:chgData name="xuxin xiao" userId="3a0b2d2da4ff134b" providerId="LiveId" clId="{6BE83AA6-9E3D-4CC2-BBF1-B3FA64BD471D}" dt="2023-10-30T16:02:28.645" v="2196" actId="478"/>
          <ac:spMkLst>
            <pc:docMk/>
            <pc:sldMk cId="157583751" sldId="287"/>
            <ac:spMk id="22" creationId="{E739C35F-372F-482F-D5B9-57458884E9D5}"/>
          </ac:spMkLst>
        </pc:spChg>
        <pc:spChg chg="add mod">
          <ac:chgData name="xuxin xiao" userId="3a0b2d2da4ff134b" providerId="LiveId" clId="{6BE83AA6-9E3D-4CC2-BBF1-B3FA64BD471D}" dt="2023-10-30T14:14:13.718" v="1460" actId="1076"/>
          <ac:spMkLst>
            <pc:docMk/>
            <pc:sldMk cId="157583751" sldId="287"/>
            <ac:spMk id="23" creationId="{C75FB871-7A77-4988-6605-5986BCE126CD}"/>
          </ac:spMkLst>
        </pc:spChg>
        <pc:spChg chg="add mod">
          <ac:chgData name="xuxin xiao" userId="3a0b2d2da4ff134b" providerId="LiveId" clId="{6BE83AA6-9E3D-4CC2-BBF1-B3FA64BD471D}" dt="2023-10-30T16:03:50.228" v="2228" actId="1076"/>
          <ac:spMkLst>
            <pc:docMk/>
            <pc:sldMk cId="157583751" sldId="287"/>
            <ac:spMk id="24" creationId="{AA9DCBAF-9CBF-6383-406C-F13CCDA5383C}"/>
          </ac:spMkLst>
        </pc:spChg>
        <pc:spChg chg="add mod">
          <ac:chgData name="xuxin xiao" userId="3a0b2d2da4ff134b" providerId="LiveId" clId="{6BE83AA6-9E3D-4CC2-BBF1-B3FA64BD471D}" dt="2023-10-30T14:14:33.450" v="1462" actId="1076"/>
          <ac:spMkLst>
            <pc:docMk/>
            <pc:sldMk cId="157583751" sldId="287"/>
            <ac:spMk id="25" creationId="{CF13BB96-C4E1-E9B7-B1D9-87E8C7E7848A}"/>
          </ac:spMkLst>
        </pc:spChg>
        <pc:spChg chg="add mod">
          <ac:chgData name="xuxin xiao" userId="3a0b2d2da4ff134b" providerId="LiveId" clId="{6BE83AA6-9E3D-4CC2-BBF1-B3FA64BD471D}" dt="2023-10-30T14:22:14.720" v="1521" actId="1076"/>
          <ac:spMkLst>
            <pc:docMk/>
            <pc:sldMk cId="157583751" sldId="287"/>
            <ac:spMk id="31" creationId="{00946C3D-5C30-FB9D-20C4-EA1B925805D6}"/>
          </ac:spMkLst>
        </pc:spChg>
        <pc:spChg chg="add mod">
          <ac:chgData name="xuxin xiao" userId="3a0b2d2da4ff134b" providerId="LiveId" clId="{6BE83AA6-9E3D-4CC2-BBF1-B3FA64BD471D}" dt="2023-10-30T14:24:26.926" v="1551" actId="20577"/>
          <ac:spMkLst>
            <pc:docMk/>
            <pc:sldMk cId="157583751" sldId="287"/>
            <ac:spMk id="33" creationId="{A4346461-72C1-DC2C-65C1-9E58631B3C46}"/>
          </ac:spMkLst>
        </pc:spChg>
        <pc:spChg chg="add del mod">
          <ac:chgData name="xuxin xiao" userId="3a0b2d2da4ff134b" providerId="LiveId" clId="{6BE83AA6-9E3D-4CC2-BBF1-B3FA64BD471D}" dt="2023-10-30T14:25:11.865" v="1558"/>
          <ac:spMkLst>
            <pc:docMk/>
            <pc:sldMk cId="157583751" sldId="287"/>
            <ac:spMk id="35" creationId="{34192EB1-935F-AC26-55E5-508B053648AA}"/>
          </ac:spMkLst>
        </pc:spChg>
        <pc:spChg chg="add del mod">
          <ac:chgData name="xuxin xiao" userId="3a0b2d2da4ff134b" providerId="LiveId" clId="{6BE83AA6-9E3D-4CC2-BBF1-B3FA64BD471D}" dt="2023-10-30T14:25:11.865" v="1558"/>
          <ac:spMkLst>
            <pc:docMk/>
            <pc:sldMk cId="157583751" sldId="287"/>
            <ac:spMk id="37" creationId="{CF814499-D65B-BFDC-33AF-0FB3A11ABA14}"/>
          </ac:spMkLst>
        </pc:spChg>
        <pc:spChg chg="add mod">
          <ac:chgData name="xuxin xiao" userId="3a0b2d2da4ff134b" providerId="LiveId" clId="{6BE83AA6-9E3D-4CC2-BBF1-B3FA64BD471D}" dt="2023-10-30T14:25:48.020" v="1574" actId="20577"/>
          <ac:spMkLst>
            <pc:docMk/>
            <pc:sldMk cId="157583751" sldId="287"/>
            <ac:spMk id="39" creationId="{5587D61D-BA2F-427A-2F95-0B169B313EA2}"/>
          </ac:spMkLst>
        </pc:spChg>
        <pc:spChg chg="add mod">
          <ac:chgData name="xuxin xiao" userId="3a0b2d2da4ff134b" providerId="LiveId" clId="{6BE83AA6-9E3D-4CC2-BBF1-B3FA64BD471D}" dt="2023-10-30T14:25:58.389" v="1586" actId="20577"/>
          <ac:spMkLst>
            <pc:docMk/>
            <pc:sldMk cId="157583751" sldId="287"/>
            <ac:spMk id="41" creationId="{599AA728-C90B-0E9D-CB12-A61B6D9174DF}"/>
          </ac:spMkLst>
        </pc:spChg>
        <pc:spChg chg="add del mod">
          <ac:chgData name="xuxin xiao" userId="3a0b2d2da4ff134b" providerId="LiveId" clId="{6BE83AA6-9E3D-4CC2-BBF1-B3FA64BD471D}" dt="2023-10-30T07:52:47.433" v="1377" actId="478"/>
          <ac:spMkLst>
            <pc:docMk/>
            <pc:sldMk cId="157583751" sldId="287"/>
            <ac:spMk id="66" creationId="{351E278D-59C2-3C10-96D8-45877DE0DCBD}"/>
          </ac:spMkLst>
        </pc:spChg>
        <pc:spChg chg="mod">
          <ac:chgData name="xuxin xiao" userId="3a0b2d2da4ff134b" providerId="LiveId" clId="{6BE83AA6-9E3D-4CC2-BBF1-B3FA64BD471D}" dt="2023-10-29T17:33:12.729" v="1160"/>
          <ac:spMkLst>
            <pc:docMk/>
            <pc:sldMk cId="157583751" sldId="287"/>
            <ac:spMk id="98" creationId="{6DDB7205-C8A2-A3FB-EEF1-CAE9E2D5D0CA}"/>
          </ac:spMkLst>
        </pc:spChg>
        <pc:spChg chg="del mod topLvl">
          <ac:chgData name="xuxin xiao" userId="3a0b2d2da4ff134b" providerId="LiveId" clId="{6BE83AA6-9E3D-4CC2-BBF1-B3FA64BD471D}" dt="2023-10-30T07:38:27.926" v="1307" actId="478"/>
          <ac:spMkLst>
            <pc:docMk/>
            <pc:sldMk cId="157583751" sldId="287"/>
            <ac:spMk id="102" creationId="{B5ECC0D5-678A-EDD7-9B18-7049D73CBE88}"/>
          </ac:spMkLst>
        </pc:spChg>
        <pc:spChg chg="del topLvl">
          <ac:chgData name="xuxin xiao" userId="3a0b2d2da4ff134b" providerId="LiveId" clId="{6BE83AA6-9E3D-4CC2-BBF1-B3FA64BD471D}" dt="2023-10-29T17:33:28.907" v="1162" actId="478"/>
          <ac:spMkLst>
            <pc:docMk/>
            <pc:sldMk cId="157583751" sldId="287"/>
            <ac:spMk id="103" creationId="{A51320EC-0526-E315-2B32-C73D92B894A5}"/>
          </ac:spMkLst>
        </pc:spChg>
        <pc:spChg chg="mod">
          <ac:chgData name="xuxin xiao" userId="3a0b2d2da4ff134b" providerId="LiveId" clId="{6BE83AA6-9E3D-4CC2-BBF1-B3FA64BD471D}" dt="2023-10-29T17:39:17.582" v="1253" actId="20577"/>
          <ac:spMkLst>
            <pc:docMk/>
            <pc:sldMk cId="157583751" sldId="287"/>
            <ac:spMk id="104" creationId="{109729D7-4171-6A8A-96FD-FAE9D8D06CD8}"/>
          </ac:spMkLst>
        </pc:spChg>
        <pc:spChg chg="del">
          <ac:chgData name="xuxin xiao" userId="3a0b2d2da4ff134b" providerId="LiveId" clId="{6BE83AA6-9E3D-4CC2-BBF1-B3FA64BD471D}" dt="2023-10-29T17:32:56.888" v="1129" actId="478"/>
          <ac:spMkLst>
            <pc:docMk/>
            <pc:sldMk cId="157583751" sldId="287"/>
            <ac:spMk id="108" creationId="{CA66D37E-28F7-3B93-6794-91B872F915ED}"/>
          </ac:spMkLst>
        </pc:spChg>
        <pc:spChg chg="del">
          <ac:chgData name="xuxin xiao" userId="3a0b2d2da4ff134b" providerId="LiveId" clId="{6BE83AA6-9E3D-4CC2-BBF1-B3FA64BD471D}" dt="2023-10-29T17:32:54.552" v="1128" actId="478"/>
          <ac:spMkLst>
            <pc:docMk/>
            <pc:sldMk cId="157583751" sldId="287"/>
            <ac:spMk id="112" creationId="{C4132CF6-D6CC-36DF-50F7-902A0F21676C}"/>
          </ac:spMkLst>
        </pc:spChg>
        <pc:grpChg chg="add del mod">
          <ac:chgData name="xuxin xiao" userId="3a0b2d2da4ff134b" providerId="LiveId" clId="{6BE83AA6-9E3D-4CC2-BBF1-B3FA64BD471D}" dt="2023-10-30T07:38:23.901" v="1304"/>
          <ac:grpSpMkLst>
            <pc:docMk/>
            <pc:sldMk cId="157583751" sldId="287"/>
            <ac:grpSpMk id="3" creationId="{4912754E-AB5B-B3C1-C26E-3E98EEA52911}"/>
          </ac:grpSpMkLst>
        </pc:grpChg>
        <pc:grpChg chg="add del mod">
          <ac:chgData name="xuxin xiao" userId="3a0b2d2da4ff134b" providerId="LiveId" clId="{6BE83AA6-9E3D-4CC2-BBF1-B3FA64BD471D}" dt="2023-10-30T07:51:45.137" v="1375" actId="165"/>
          <ac:grpSpMkLst>
            <pc:docMk/>
            <pc:sldMk cId="157583751" sldId="287"/>
            <ac:grpSpMk id="9" creationId="{C1E58D71-968D-8D26-5765-0C008DF3B935}"/>
          </ac:grpSpMkLst>
        </pc:grpChg>
        <pc:grpChg chg="mod">
          <ac:chgData name="xuxin xiao" userId="3a0b2d2da4ff134b" providerId="LiveId" clId="{6BE83AA6-9E3D-4CC2-BBF1-B3FA64BD471D}" dt="2023-10-30T14:10:59.151" v="1418" actId="1076"/>
          <ac:grpSpMkLst>
            <pc:docMk/>
            <pc:sldMk cId="157583751" sldId="287"/>
            <ac:grpSpMk id="101" creationId="{1801C05D-20A4-EE0C-7611-B14DB76BE6BE}"/>
          </ac:grpSpMkLst>
        </pc:grpChg>
        <pc:grpChg chg="del">
          <ac:chgData name="xuxin xiao" userId="3a0b2d2da4ff134b" providerId="LiveId" clId="{6BE83AA6-9E3D-4CC2-BBF1-B3FA64BD471D}" dt="2023-10-29T17:33:28.907" v="1162" actId="478"/>
          <ac:grpSpMkLst>
            <pc:docMk/>
            <pc:sldMk cId="157583751" sldId="287"/>
            <ac:grpSpMk id="105" creationId="{F514ED21-B1C2-6D06-C637-80CD78947E99}"/>
          </ac:grpSpMkLst>
        </pc:grpChg>
        <pc:inkChg chg="add">
          <ac:chgData name="xuxin xiao" userId="3a0b2d2da4ff134b" providerId="LiveId" clId="{6BE83AA6-9E3D-4CC2-BBF1-B3FA64BD471D}" dt="2023-10-29T17:39:51.024" v="1254" actId="9405"/>
          <ac:inkMkLst>
            <pc:docMk/>
            <pc:sldMk cId="157583751" sldId="287"/>
            <ac:inkMk id="14" creationId="{BB792BD0-B6A7-202D-8377-6ECF66A27B71}"/>
          </ac:inkMkLst>
        </pc:inkChg>
        <pc:cxnChg chg="add del mod">
          <ac:chgData name="xuxin xiao" userId="3a0b2d2da4ff134b" providerId="LiveId" clId="{6BE83AA6-9E3D-4CC2-BBF1-B3FA64BD471D}" dt="2023-10-29T17:36:48.541" v="1188" actId="478"/>
          <ac:cxnSpMkLst>
            <pc:docMk/>
            <pc:sldMk cId="157583751" sldId="287"/>
            <ac:cxnSpMk id="7" creationId="{356C670B-C959-B823-283A-97F8C0841044}"/>
          </ac:cxnSpMkLst>
        </pc:cxnChg>
        <pc:cxnChg chg="add del mod">
          <ac:chgData name="xuxin xiao" userId="3a0b2d2da4ff134b" providerId="LiveId" clId="{6BE83AA6-9E3D-4CC2-BBF1-B3FA64BD471D}" dt="2023-10-30T07:38:23.901" v="1304"/>
          <ac:cxnSpMkLst>
            <pc:docMk/>
            <pc:sldMk cId="157583751" sldId="287"/>
            <ac:cxnSpMk id="8" creationId="{06F3486A-E097-6EF3-8EF8-D5F6E96F9552}"/>
          </ac:cxnSpMkLst>
        </pc:cxnChg>
        <pc:cxnChg chg="add mod">
          <ac:chgData name="xuxin xiao" userId="3a0b2d2da4ff134b" providerId="LiveId" clId="{6BE83AA6-9E3D-4CC2-BBF1-B3FA64BD471D}" dt="2023-10-30T07:49:22.397" v="1368" actId="20577"/>
          <ac:cxnSpMkLst>
            <pc:docMk/>
            <pc:sldMk cId="157583751" sldId="287"/>
            <ac:cxnSpMk id="12" creationId="{61BCF78B-B47F-849A-80C0-6E4D1B49E25D}"/>
          </ac:cxnSpMkLst>
        </pc:cxnChg>
        <pc:cxnChg chg="add del">
          <ac:chgData name="xuxin xiao" userId="3a0b2d2da4ff134b" providerId="LiveId" clId="{6BE83AA6-9E3D-4CC2-BBF1-B3FA64BD471D}" dt="2023-10-29T17:38:57.012" v="1247" actId="478"/>
          <ac:cxnSpMkLst>
            <pc:docMk/>
            <pc:sldMk cId="157583751" sldId="287"/>
            <ac:cxnSpMk id="13" creationId="{A1476512-9F46-F0CF-8622-4505F71FDF30}"/>
          </ac:cxnSpMkLst>
        </pc:cxnChg>
        <pc:cxnChg chg="add del mod">
          <ac:chgData name="xuxin xiao" userId="3a0b2d2da4ff134b" providerId="LiveId" clId="{6BE83AA6-9E3D-4CC2-BBF1-B3FA64BD471D}" dt="2023-10-30T07:44:09.827" v="1319" actId="11529"/>
          <ac:cxnSpMkLst>
            <pc:docMk/>
            <pc:sldMk cId="157583751" sldId="287"/>
            <ac:cxnSpMk id="15" creationId="{4C6BDDC9-67BA-5A25-B116-061FE00C5C49}"/>
          </ac:cxnSpMkLst>
        </pc:cxnChg>
        <pc:cxnChg chg="add del mod">
          <ac:chgData name="xuxin xiao" userId="3a0b2d2da4ff134b" providerId="LiveId" clId="{6BE83AA6-9E3D-4CC2-BBF1-B3FA64BD471D}" dt="2023-10-29T17:43:16.571" v="1268" actId="478"/>
          <ac:cxnSpMkLst>
            <pc:docMk/>
            <pc:sldMk cId="157583751" sldId="287"/>
            <ac:cxnSpMk id="20" creationId="{18FA3F46-3AF7-5DA2-100E-CEC3F8D561B9}"/>
          </ac:cxnSpMkLst>
        </pc:cxnChg>
        <pc:cxnChg chg="add del mod">
          <ac:chgData name="xuxin xiao" userId="3a0b2d2da4ff134b" providerId="LiveId" clId="{6BE83AA6-9E3D-4CC2-BBF1-B3FA64BD471D}" dt="2023-10-30T14:09:25.380" v="1404" actId="478"/>
          <ac:cxnSpMkLst>
            <pc:docMk/>
            <pc:sldMk cId="157583751" sldId="287"/>
            <ac:cxnSpMk id="22" creationId="{7CD09461-ABEB-E0D6-B4CF-1C2DE3EC8C09}"/>
          </ac:cxnSpMkLst>
        </pc:cxnChg>
        <pc:cxnChg chg="add del mod">
          <ac:chgData name="xuxin xiao" userId="3a0b2d2da4ff134b" providerId="LiveId" clId="{6BE83AA6-9E3D-4CC2-BBF1-B3FA64BD471D}" dt="2023-10-30T14:09:26.088" v="1405" actId="478"/>
          <ac:cxnSpMkLst>
            <pc:docMk/>
            <pc:sldMk cId="157583751" sldId="287"/>
            <ac:cxnSpMk id="24" creationId="{C2859D54-0126-670C-79E5-D26002083180}"/>
          </ac:cxnSpMkLst>
        </pc:cxnChg>
        <pc:cxnChg chg="add del mod">
          <ac:chgData name="xuxin xiao" userId="3a0b2d2da4ff134b" providerId="LiveId" clId="{6BE83AA6-9E3D-4CC2-BBF1-B3FA64BD471D}" dt="2023-10-30T14:09:26.883" v="1406" actId="478"/>
          <ac:cxnSpMkLst>
            <pc:docMk/>
            <pc:sldMk cId="157583751" sldId="287"/>
            <ac:cxnSpMk id="26" creationId="{D6466806-827C-A7BE-F5B2-BC4FF4F28973}"/>
          </ac:cxnSpMkLst>
        </pc:cxnChg>
        <pc:cxnChg chg="add del mod">
          <ac:chgData name="xuxin xiao" userId="3a0b2d2da4ff134b" providerId="LiveId" clId="{6BE83AA6-9E3D-4CC2-BBF1-B3FA64BD471D}" dt="2023-10-30T14:09:27.811" v="1407" actId="478"/>
          <ac:cxnSpMkLst>
            <pc:docMk/>
            <pc:sldMk cId="157583751" sldId="287"/>
            <ac:cxnSpMk id="28" creationId="{D837990F-4CCB-C2AE-172D-DF79325580F7}"/>
          </ac:cxnSpMkLst>
        </pc:cxnChg>
        <pc:cxnChg chg="add mod">
          <ac:chgData name="xuxin xiao" userId="3a0b2d2da4ff134b" providerId="LiveId" clId="{6BE83AA6-9E3D-4CC2-BBF1-B3FA64BD471D}" dt="2023-10-30T14:18:24.209" v="1475" actId="1076"/>
          <ac:cxnSpMkLst>
            <pc:docMk/>
            <pc:sldMk cId="157583751" sldId="287"/>
            <ac:cxnSpMk id="29" creationId="{CBBEAFD4-DDCA-D8BF-6D92-A0505354B6DF}"/>
          </ac:cxnSpMkLst>
        </pc:cxnChg>
        <pc:cxnChg chg="add del mod">
          <ac:chgData name="xuxin xiao" userId="3a0b2d2da4ff134b" providerId="LiveId" clId="{6BE83AA6-9E3D-4CC2-BBF1-B3FA64BD471D}" dt="2023-10-30T14:09:28.601" v="1408" actId="478"/>
          <ac:cxnSpMkLst>
            <pc:docMk/>
            <pc:sldMk cId="157583751" sldId="287"/>
            <ac:cxnSpMk id="30" creationId="{6E3937AE-C519-9A22-FA5C-7FB47D4B3C61}"/>
          </ac:cxnSpMkLst>
        </pc:cxnChg>
        <pc:cxnChg chg="add mod">
          <ac:chgData name="xuxin xiao" userId="3a0b2d2da4ff134b" providerId="LiveId" clId="{6BE83AA6-9E3D-4CC2-BBF1-B3FA64BD471D}" dt="2023-10-30T14:24:12.004" v="1531" actId="1076"/>
          <ac:cxnSpMkLst>
            <pc:docMk/>
            <pc:sldMk cId="157583751" sldId="287"/>
            <ac:cxnSpMk id="32" creationId="{0690A8F3-0CB5-12AE-BF20-61CA08F362C4}"/>
          </ac:cxnSpMkLst>
        </pc:cxnChg>
        <pc:cxnChg chg="add del mod">
          <ac:chgData name="xuxin xiao" userId="3a0b2d2da4ff134b" providerId="LiveId" clId="{6BE83AA6-9E3D-4CC2-BBF1-B3FA64BD471D}" dt="2023-10-30T14:25:11.865" v="1558"/>
          <ac:cxnSpMkLst>
            <pc:docMk/>
            <pc:sldMk cId="157583751" sldId="287"/>
            <ac:cxnSpMk id="34" creationId="{B3A3376D-A125-AA46-07E8-9F73F3E99EBE}"/>
          </ac:cxnSpMkLst>
        </pc:cxnChg>
        <pc:cxnChg chg="add del mod">
          <ac:chgData name="xuxin xiao" userId="3a0b2d2da4ff134b" providerId="LiveId" clId="{6BE83AA6-9E3D-4CC2-BBF1-B3FA64BD471D}" dt="2023-10-30T07:46:32.348" v="1339" actId="11529"/>
          <ac:cxnSpMkLst>
            <pc:docMk/>
            <pc:sldMk cId="157583751" sldId="287"/>
            <ac:cxnSpMk id="34" creationId="{B5377585-3A9C-0360-3FB7-36AEB930AEAB}"/>
          </ac:cxnSpMkLst>
        </pc:cxnChg>
        <pc:cxnChg chg="add del mod">
          <ac:chgData name="xuxin xiao" userId="3a0b2d2da4ff134b" providerId="LiveId" clId="{6BE83AA6-9E3D-4CC2-BBF1-B3FA64BD471D}" dt="2023-10-30T14:25:11.865" v="1558"/>
          <ac:cxnSpMkLst>
            <pc:docMk/>
            <pc:sldMk cId="157583751" sldId="287"/>
            <ac:cxnSpMk id="36" creationId="{883E8FCA-FE95-DA50-35E7-47BAE90D0FFB}"/>
          </ac:cxnSpMkLst>
        </pc:cxnChg>
        <pc:cxnChg chg="add del mod">
          <ac:chgData name="xuxin xiao" userId="3a0b2d2da4ff134b" providerId="LiveId" clId="{6BE83AA6-9E3D-4CC2-BBF1-B3FA64BD471D}" dt="2023-10-30T07:46:55.808" v="1345" actId="11529"/>
          <ac:cxnSpMkLst>
            <pc:docMk/>
            <pc:sldMk cId="157583751" sldId="287"/>
            <ac:cxnSpMk id="38" creationId="{702E1F56-3F5E-D31B-4ABC-75409BA366BB}"/>
          </ac:cxnSpMkLst>
        </pc:cxnChg>
        <pc:cxnChg chg="add mod">
          <ac:chgData name="xuxin xiao" userId="3a0b2d2da4ff134b" providerId="LiveId" clId="{6BE83AA6-9E3D-4CC2-BBF1-B3FA64BD471D}" dt="2023-10-30T14:25:30.091" v="1561" actId="1076"/>
          <ac:cxnSpMkLst>
            <pc:docMk/>
            <pc:sldMk cId="157583751" sldId="287"/>
            <ac:cxnSpMk id="38" creationId="{CB3C889E-F5B3-6C81-AE8D-758B4649F779}"/>
          </ac:cxnSpMkLst>
        </pc:cxnChg>
        <pc:cxnChg chg="add mod">
          <ac:chgData name="xuxin xiao" userId="3a0b2d2da4ff134b" providerId="LiveId" clId="{6BE83AA6-9E3D-4CC2-BBF1-B3FA64BD471D}" dt="2023-10-30T14:25:30.091" v="1561" actId="1076"/>
          <ac:cxnSpMkLst>
            <pc:docMk/>
            <pc:sldMk cId="157583751" sldId="287"/>
            <ac:cxnSpMk id="40" creationId="{0F5C64B6-CD1A-2DC1-0353-98EBC920C2EA}"/>
          </ac:cxnSpMkLst>
        </pc:cxnChg>
        <pc:cxnChg chg="add del mod">
          <ac:chgData name="xuxin xiao" userId="3a0b2d2da4ff134b" providerId="LiveId" clId="{6BE83AA6-9E3D-4CC2-BBF1-B3FA64BD471D}" dt="2023-10-30T07:47:20.971" v="1351" actId="11529"/>
          <ac:cxnSpMkLst>
            <pc:docMk/>
            <pc:sldMk cId="157583751" sldId="287"/>
            <ac:cxnSpMk id="41" creationId="{605B65AA-D8EA-3BD9-C0C2-ED0D336A97BB}"/>
          </ac:cxnSpMkLst>
        </pc:cxnChg>
        <pc:cxnChg chg="add del mod">
          <ac:chgData name="xuxin xiao" userId="3a0b2d2da4ff134b" providerId="LiveId" clId="{6BE83AA6-9E3D-4CC2-BBF1-B3FA64BD471D}" dt="2023-10-30T14:09:29.347" v="1409" actId="478"/>
          <ac:cxnSpMkLst>
            <pc:docMk/>
            <pc:sldMk cId="157583751" sldId="287"/>
            <ac:cxnSpMk id="52" creationId="{8BAD9B22-2B5B-FB57-DF62-1D786F51F981}"/>
          </ac:cxnSpMkLst>
        </pc:cxnChg>
        <pc:cxnChg chg="add del mod">
          <ac:chgData name="xuxin xiao" userId="3a0b2d2da4ff134b" providerId="LiveId" clId="{6BE83AA6-9E3D-4CC2-BBF1-B3FA64BD471D}" dt="2023-10-30T07:38:28.797" v="1308" actId="478"/>
          <ac:cxnSpMkLst>
            <pc:docMk/>
            <pc:sldMk cId="157583751" sldId="287"/>
            <ac:cxnSpMk id="107" creationId="{5D77C015-C6BA-DF4B-B7C9-EE0FD98C1318}"/>
          </ac:cxnSpMkLst>
        </pc:cxnChg>
        <pc:cxnChg chg="del mod">
          <ac:chgData name="xuxin xiao" userId="3a0b2d2da4ff134b" providerId="LiveId" clId="{6BE83AA6-9E3D-4CC2-BBF1-B3FA64BD471D}" dt="2023-10-29T17:32:54.552" v="1128" actId="478"/>
          <ac:cxnSpMkLst>
            <pc:docMk/>
            <pc:sldMk cId="157583751" sldId="287"/>
            <ac:cxnSpMk id="110" creationId="{477B6FA0-251A-8143-4F51-BB8CD5889BD7}"/>
          </ac:cxnSpMkLst>
        </pc:cxnChg>
        <pc:cxnChg chg="del mod">
          <ac:chgData name="xuxin xiao" userId="3a0b2d2da4ff134b" providerId="LiveId" clId="{6BE83AA6-9E3D-4CC2-BBF1-B3FA64BD471D}" dt="2023-10-29T17:32:54.552" v="1128" actId="478"/>
          <ac:cxnSpMkLst>
            <pc:docMk/>
            <pc:sldMk cId="157583751" sldId="287"/>
            <ac:cxnSpMk id="114" creationId="{3594E2F6-66A9-53CE-2DAB-B70D3A0FE321}"/>
          </ac:cxnSpMkLst>
        </pc:cxnChg>
      </pc:sldChg>
      <pc:sldChg chg="modSp add del mod">
        <pc:chgData name="xuxin xiao" userId="3a0b2d2da4ff134b" providerId="LiveId" clId="{6BE83AA6-9E3D-4CC2-BBF1-B3FA64BD471D}" dt="2023-10-29T16:56:50.486" v="970" actId="47"/>
        <pc:sldMkLst>
          <pc:docMk/>
          <pc:sldMk cId="3393458836" sldId="287"/>
        </pc:sldMkLst>
        <pc:spChg chg="mod">
          <ac:chgData name="xuxin xiao" userId="3a0b2d2da4ff134b" providerId="LiveId" clId="{6BE83AA6-9E3D-4CC2-BBF1-B3FA64BD471D}" dt="2023-10-29T16:50:37.887" v="934" actId="1076"/>
          <ac:spMkLst>
            <pc:docMk/>
            <pc:sldMk cId="3393458836" sldId="287"/>
            <ac:spMk id="35" creationId="{061596EA-F86E-A4CE-640C-737458DEB05D}"/>
          </ac:spMkLst>
        </pc:spChg>
        <pc:spChg chg="mod">
          <ac:chgData name="xuxin xiao" userId="3a0b2d2da4ff134b" providerId="LiveId" clId="{6BE83AA6-9E3D-4CC2-BBF1-B3FA64BD471D}" dt="2023-10-29T16:50:44.633" v="942" actId="1076"/>
          <ac:spMkLst>
            <pc:docMk/>
            <pc:sldMk cId="3393458836" sldId="287"/>
            <ac:spMk id="37" creationId="{7F8B546F-5AAA-B6B3-0502-D1E89CB3E93D}"/>
          </ac:spMkLst>
        </pc:spChg>
      </pc:sldChg>
      <pc:sldChg chg="delSp modSp add del mod delAnim">
        <pc:chgData name="xuxin xiao" userId="3a0b2d2da4ff134b" providerId="LiveId" clId="{6BE83AA6-9E3D-4CC2-BBF1-B3FA64BD471D}" dt="2023-10-29T17:32:44.576" v="1126" actId="47"/>
        <pc:sldMkLst>
          <pc:docMk/>
          <pc:sldMk cId="3657860778" sldId="287"/>
        </pc:sldMkLst>
        <pc:spChg chg="del">
          <ac:chgData name="xuxin xiao" userId="3a0b2d2da4ff134b" providerId="LiveId" clId="{6BE83AA6-9E3D-4CC2-BBF1-B3FA64BD471D}" dt="2023-10-29T17:31:35.735" v="1115" actId="478"/>
          <ac:spMkLst>
            <pc:docMk/>
            <pc:sldMk cId="3657860778" sldId="287"/>
            <ac:spMk id="108" creationId="{CA66D37E-28F7-3B93-6794-91B872F915ED}"/>
          </ac:spMkLst>
        </pc:spChg>
        <pc:spChg chg="del">
          <ac:chgData name="xuxin xiao" userId="3a0b2d2da4ff134b" providerId="LiveId" clId="{6BE83AA6-9E3D-4CC2-BBF1-B3FA64BD471D}" dt="2023-10-29T17:31:35.735" v="1115" actId="478"/>
          <ac:spMkLst>
            <pc:docMk/>
            <pc:sldMk cId="3657860778" sldId="287"/>
            <ac:spMk id="112" creationId="{C4132CF6-D6CC-36DF-50F7-902A0F21676C}"/>
          </ac:spMkLst>
        </pc:spChg>
        <pc:cxnChg chg="del mod">
          <ac:chgData name="xuxin xiao" userId="3a0b2d2da4ff134b" providerId="LiveId" clId="{6BE83AA6-9E3D-4CC2-BBF1-B3FA64BD471D}" dt="2023-10-29T17:31:35.735" v="1115" actId="478"/>
          <ac:cxnSpMkLst>
            <pc:docMk/>
            <pc:sldMk cId="3657860778" sldId="287"/>
            <ac:cxnSpMk id="110" creationId="{477B6FA0-251A-8143-4F51-BB8CD5889BD7}"/>
          </ac:cxnSpMkLst>
        </pc:cxnChg>
        <pc:cxnChg chg="del mod">
          <ac:chgData name="xuxin xiao" userId="3a0b2d2da4ff134b" providerId="LiveId" clId="{6BE83AA6-9E3D-4CC2-BBF1-B3FA64BD471D}" dt="2023-10-29T17:31:35.735" v="1115" actId="478"/>
          <ac:cxnSpMkLst>
            <pc:docMk/>
            <pc:sldMk cId="3657860778" sldId="287"/>
            <ac:cxnSpMk id="114" creationId="{3594E2F6-66A9-53CE-2DAB-B70D3A0FE321}"/>
          </ac:cxnSpMkLst>
        </pc:cxnChg>
      </pc:sldChg>
      <pc:sldChg chg="addSp delSp modSp add del mod modAnim">
        <pc:chgData name="xuxin xiao" userId="3a0b2d2da4ff134b" providerId="LiveId" clId="{6BE83AA6-9E3D-4CC2-BBF1-B3FA64BD471D}" dt="2023-10-30T16:30:22.232" v="2326" actId="20577"/>
        <pc:sldMkLst>
          <pc:docMk/>
          <pc:sldMk cId="1646920821" sldId="288"/>
        </pc:sldMkLst>
        <pc:spChg chg="add mod">
          <ac:chgData name="xuxin xiao" userId="3a0b2d2da4ff134b" providerId="LiveId" clId="{6BE83AA6-9E3D-4CC2-BBF1-B3FA64BD471D}" dt="2023-10-30T16:09:44.882" v="2263"/>
          <ac:spMkLst>
            <pc:docMk/>
            <pc:sldMk cId="1646920821" sldId="288"/>
            <ac:spMk id="6" creationId="{34F1EAA9-FA08-24F5-F354-62E22B5C10DA}"/>
          </ac:spMkLst>
        </pc:spChg>
        <pc:spChg chg="add del mod">
          <ac:chgData name="xuxin xiao" userId="3a0b2d2da4ff134b" providerId="LiveId" clId="{6BE83AA6-9E3D-4CC2-BBF1-B3FA64BD471D}" dt="2023-10-30T14:49:57.811" v="1631"/>
          <ac:spMkLst>
            <pc:docMk/>
            <pc:sldMk cId="1646920821" sldId="288"/>
            <ac:spMk id="6" creationId="{B4E113A9-896F-5BF0-90DC-4056058E2186}"/>
          </ac:spMkLst>
        </pc:spChg>
        <pc:spChg chg="mod">
          <ac:chgData name="xuxin xiao" userId="3a0b2d2da4ff134b" providerId="LiveId" clId="{6BE83AA6-9E3D-4CC2-BBF1-B3FA64BD471D}" dt="2023-10-30T14:48:44.735" v="1599" actId="20577"/>
          <ac:spMkLst>
            <pc:docMk/>
            <pc:sldMk cId="1646920821" sldId="288"/>
            <ac:spMk id="7" creationId="{6C1F687D-FBEC-E33D-4BE6-9CBCB037C038}"/>
          </ac:spMkLst>
        </pc:spChg>
        <pc:spChg chg="mod">
          <ac:chgData name="xuxin xiao" userId="3a0b2d2da4ff134b" providerId="LiveId" clId="{6BE83AA6-9E3D-4CC2-BBF1-B3FA64BD471D}" dt="2023-10-30T14:49:17.649" v="1609" actId="20577"/>
          <ac:spMkLst>
            <pc:docMk/>
            <pc:sldMk cId="1646920821" sldId="288"/>
            <ac:spMk id="9" creationId="{34C128F7-74EB-26D4-CE2C-F37E7B454DDB}"/>
          </ac:spMkLst>
        </pc:spChg>
        <pc:spChg chg="add del mod">
          <ac:chgData name="xuxin xiao" userId="3a0b2d2da4ff134b" providerId="LiveId" clId="{6BE83AA6-9E3D-4CC2-BBF1-B3FA64BD471D}" dt="2023-10-30T14:49:59.281" v="1634" actId="478"/>
          <ac:spMkLst>
            <pc:docMk/>
            <pc:sldMk cId="1646920821" sldId="288"/>
            <ac:spMk id="10" creationId="{49610486-0F57-5C2F-259B-D672733BB54B}"/>
          </ac:spMkLst>
        </pc:spChg>
        <pc:spChg chg="add del">
          <ac:chgData name="xuxin xiao" userId="3a0b2d2da4ff134b" providerId="LiveId" clId="{6BE83AA6-9E3D-4CC2-BBF1-B3FA64BD471D}" dt="2023-10-30T14:49:58.702" v="1633" actId="478"/>
          <ac:spMkLst>
            <pc:docMk/>
            <pc:sldMk cId="1646920821" sldId="288"/>
            <ac:spMk id="11" creationId="{8AC3F43D-50E3-C88B-7B1D-FEBEFECE8001}"/>
          </ac:spMkLst>
        </pc:spChg>
        <pc:spChg chg="add mod">
          <ac:chgData name="xuxin xiao" userId="3a0b2d2da4ff134b" providerId="LiveId" clId="{6BE83AA6-9E3D-4CC2-BBF1-B3FA64BD471D}" dt="2023-10-30T16:30:22.232" v="2326" actId="20577"/>
          <ac:spMkLst>
            <pc:docMk/>
            <pc:sldMk cId="1646920821" sldId="288"/>
            <ac:spMk id="15" creationId="{6DB5F462-A3C3-14E8-9DA7-721367F967D5}"/>
          </ac:spMkLst>
        </pc:spChg>
        <pc:spChg chg="del mod">
          <ac:chgData name="xuxin xiao" userId="3a0b2d2da4ff134b" providerId="LiveId" clId="{6BE83AA6-9E3D-4CC2-BBF1-B3FA64BD471D}" dt="2023-10-30T14:48:56.147" v="1607" actId="478"/>
          <ac:spMkLst>
            <pc:docMk/>
            <pc:sldMk cId="1646920821" sldId="288"/>
            <ac:spMk id="15" creationId="{DE32FC5B-A457-C941-A9D4-175820CE1FDC}"/>
          </ac:spMkLst>
        </pc:spChg>
        <pc:spChg chg="del">
          <ac:chgData name="xuxin xiao" userId="3a0b2d2da4ff134b" providerId="LiveId" clId="{6BE83AA6-9E3D-4CC2-BBF1-B3FA64BD471D}" dt="2023-10-30T14:48:57.444" v="1608" actId="478"/>
          <ac:spMkLst>
            <pc:docMk/>
            <pc:sldMk cId="1646920821" sldId="288"/>
            <ac:spMk id="20" creationId="{7165B223-9FDA-F3CB-556A-017D02F41AF6}"/>
          </ac:spMkLst>
        </pc:spChg>
        <pc:spChg chg="add del mod">
          <ac:chgData name="xuxin xiao" userId="3a0b2d2da4ff134b" providerId="LiveId" clId="{6BE83AA6-9E3D-4CC2-BBF1-B3FA64BD471D}" dt="2023-10-30T14:49:57.206" v="1629"/>
          <ac:spMkLst>
            <pc:docMk/>
            <pc:sldMk cId="1646920821" sldId="288"/>
            <ac:spMk id="21" creationId="{FBA3F804-76EC-4E1E-BC2E-DA8ACC36D548}"/>
          </ac:spMkLst>
        </pc:spChg>
        <pc:spChg chg="add mod">
          <ac:chgData name="xuxin xiao" userId="3a0b2d2da4ff134b" providerId="LiveId" clId="{6BE83AA6-9E3D-4CC2-BBF1-B3FA64BD471D}" dt="2023-10-30T14:50:09.722" v="1636" actId="1076"/>
          <ac:spMkLst>
            <pc:docMk/>
            <pc:sldMk cId="1646920821" sldId="288"/>
            <ac:spMk id="22" creationId="{379AF0F7-9CBF-5774-300C-50C706238B6E}"/>
          </ac:spMkLst>
        </pc:spChg>
        <pc:spChg chg="del">
          <ac:chgData name="xuxin xiao" userId="3a0b2d2da4ff134b" providerId="LiveId" clId="{6BE83AA6-9E3D-4CC2-BBF1-B3FA64BD471D}" dt="2023-10-30T14:49:35.228" v="1619" actId="478"/>
          <ac:spMkLst>
            <pc:docMk/>
            <pc:sldMk cId="1646920821" sldId="288"/>
            <ac:spMk id="25" creationId="{CF13BB96-C4E1-E9B7-B1D9-87E8C7E7848A}"/>
          </ac:spMkLst>
        </pc:spChg>
        <pc:spChg chg="add mod">
          <ac:chgData name="xuxin xiao" userId="3a0b2d2da4ff134b" providerId="LiveId" clId="{6BE83AA6-9E3D-4CC2-BBF1-B3FA64BD471D}" dt="2023-10-30T14:54:48.174" v="1676" actId="1076"/>
          <ac:spMkLst>
            <pc:docMk/>
            <pc:sldMk cId="1646920821" sldId="288"/>
            <ac:spMk id="26" creationId="{947CBB7B-E934-5F64-1D63-45A139F6E49B}"/>
          </ac:spMkLst>
        </pc:spChg>
        <pc:spChg chg="add mod">
          <ac:chgData name="xuxin xiao" userId="3a0b2d2da4ff134b" providerId="LiveId" clId="{6BE83AA6-9E3D-4CC2-BBF1-B3FA64BD471D}" dt="2023-10-30T14:54:54.624" v="1693"/>
          <ac:spMkLst>
            <pc:docMk/>
            <pc:sldMk cId="1646920821" sldId="288"/>
            <ac:spMk id="28" creationId="{3CAA1584-3A47-5574-742E-126D37AF3F6E}"/>
          </ac:spMkLst>
        </pc:spChg>
        <pc:spChg chg="add mod">
          <ac:chgData name="xuxin xiao" userId="3a0b2d2da4ff134b" providerId="LiveId" clId="{6BE83AA6-9E3D-4CC2-BBF1-B3FA64BD471D}" dt="2023-10-30T15:01:23.189" v="1722" actId="1076"/>
          <ac:spMkLst>
            <pc:docMk/>
            <pc:sldMk cId="1646920821" sldId="288"/>
            <ac:spMk id="30" creationId="{8533752C-D1AD-67CD-EEFA-CAFEB8A0BB85}"/>
          </ac:spMkLst>
        </pc:spChg>
        <pc:spChg chg="del">
          <ac:chgData name="xuxin xiao" userId="3a0b2d2da4ff134b" providerId="LiveId" clId="{6BE83AA6-9E3D-4CC2-BBF1-B3FA64BD471D}" dt="2023-10-30T14:49:31.417" v="1612" actId="478"/>
          <ac:spMkLst>
            <pc:docMk/>
            <pc:sldMk cId="1646920821" sldId="288"/>
            <ac:spMk id="31" creationId="{00946C3D-5C30-FB9D-20C4-EA1B925805D6}"/>
          </ac:spMkLst>
        </pc:spChg>
        <pc:spChg chg="del">
          <ac:chgData name="xuxin xiao" userId="3a0b2d2da4ff134b" providerId="LiveId" clId="{6BE83AA6-9E3D-4CC2-BBF1-B3FA64BD471D}" dt="2023-10-30T14:49:29.193" v="1610" actId="478"/>
          <ac:spMkLst>
            <pc:docMk/>
            <pc:sldMk cId="1646920821" sldId="288"/>
            <ac:spMk id="33" creationId="{A4346461-72C1-DC2C-65C1-9E58631B3C46}"/>
          </ac:spMkLst>
        </pc:spChg>
        <pc:spChg chg="add mod">
          <ac:chgData name="xuxin xiao" userId="3a0b2d2da4ff134b" providerId="LiveId" clId="{6BE83AA6-9E3D-4CC2-BBF1-B3FA64BD471D}" dt="2023-10-30T15:02:59.564" v="1728" actId="1076"/>
          <ac:spMkLst>
            <pc:docMk/>
            <pc:sldMk cId="1646920821" sldId="288"/>
            <ac:spMk id="34" creationId="{4B8F9D50-54B2-2A50-EA73-D3E3C75F8FC7}"/>
          </ac:spMkLst>
        </pc:spChg>
        <pc:spChg chg="add del mod">
          <ac:chgData name="xuxin xiao" userId="3a0b2d2da4ff134b" providerId="LiveId" clId="{6BE83AA6-9E3D-4CC2-BBF1-B3FA64BD471D}" dt="2023-10-30T15:05:13.051" v="1736"/>
          <ac:spMkLst>
            <pc:docMk/>
            <pc:sldMk cId="1646920821" sldId="288"/>
            <ac:spMk id="35" creationId="{36D2A425-83D1-9032-37D5-B690E2E9D954}"/>
          </ac:spMkLst>
        </pc:spChg>
        <pc:spChg chg="add mod">
          <ac:chgData name="xuxin xiao" userId="3a0b2d2da4ff134b" providerId="LiveId" clId="{6BE83AA6-9E3D-4CC2-BBF1-B3FA64BD471D}" dt="2023-10-30T15:05:24.532" v="1739" actId="1076"/>
          <ac:spMkLst>
            <pc:docMk/>
            <pc:sldMk cId="1646920821" sldId="288"/>
            <ac:spMk id="36" creationId="{EC0A27F1-377C-BD7F-926B-02524C11A216}"/>
          </ac:spMkLst>
        </pc:spChg>
        <pc:spChg chg="add mod">
          <ac:chgData name="xuxin xiao" userId="3a0b2d2da4ff134b" providerId="LiveId" clId="{6BE83AA6-9E3D-4CC2-BBF1-B3FA64BD471D}" dt="2023-10-30T15:06:02.522" v="1743" actId="1076"/>
          <ac:spMkLst>
            <pc:docMk/>
            <pc:sldMk cId="1646920821" sldId="288"/>
            <ac:spMk id="37" creationId="{CE81DE5D-9563-1653-1BD7-3AEBF27C3D56}"/>
          </ac:spMkLst>
        </pc:spChg>
        <pc:spChg chg="del mod">
          <ac:chgData name="xuxin xiao" userId="3a0b2d2da4ff134b" providerId="LiveId" clId="{6BE83AA6-9E3D-4CC2-BBF1-B3FA64BD471D}" dt="2023-10-30T14:49:32.576" v="1614" actId="478"/>
          <ac:spMkLst>
            <pc:docMk/>
            <pc:sldMk cId="1646920821" sldId="288"/>
            <ac:spMk id="39" creationId="{5587D61D-BA2F-427A-2F95-0B169B313EA2}"/>
          </ac:spMkLst>
        </pc:spChg>
        <pc:spChg chg="del">
          <ac:chgData name="xuxin xiao" userId="3a0b2d2da4ff134b" providerId="LiveId" clId="{6BE83AA6-9E3D-4CC2-BBF1-B3FA64BD471D}" dt="2023-10-30T14:49:30.093" v="1611" actId="478"/>
          <ac:spMkLst>
            <pc:docMk/>
            <pc:sldMk cId="1646920821" sldId="288"/>
            <ac:spMk id="41" creationId="{599AA728-C90B-0E9D-CB12-A61B6D9174DF}"/>
          </ac:spMkLst>
        </pc:spChg>
        <pc:spChg chg="add mod">
          <ac:chgData name="xuxin xiao" userId="3a0b2d2da4ff134b" providerId="LiveId" clId="{6BE83AA6-9E3D-4CC2-BBF1-B3FA64BD471D}" dt="2023-10-30T15:08:17.695" v="1758" actId="1076"/>
          <ac:spMkLst>
            <pc:docMk/>
            <pc:sldMk cId="1646920821" sldId="288"/>
            <ac:spMk id="43" creationId="{5FE6D31B-96FF-E98E-8901-41D5624035A6}"/>
          </ac:spMkLst>
        </pc:spChg>
        <pc:spChg chg="add mod">
          <ac:chgData name="xuxin xiao" userId="3a0b2d2da4ff134b" providerId="LiveId" clId="{6BE83AA6-9E3D-4CC2-BBF1-B3FA64BD471D}" dt="2023-10-30T15:08:26.197" v="1760" actId="1076"/>
          <ac:spMkLst>
            <pc:docMk/>
            <pc:sldMk cId="1646920821" sldId="288"/>
            <ac:spMk id="65" creationId="{20F49947-6082-F4B1-59E4-455750F85157}"/>
          </ac:spMkLst>
        </pc:spChg>
        <pc:spChg chg="mod">
          <ac:chgData name="xuxin xiao" userId="3a0b2d2da4ff134b" providerId="LiveId" clId="{6BE83AA6-9E3D-4CC2-BBF1-B3FA64BD471D}" dt="2023-10-30T14:54:18.297" v="1674"/>
          <ac:spMkLst>
            <pc:docMk/>
            <pc:sldMk cId="1646920821" sldId="288"/>
            <ac:spMk id="98" creationId="{6DDB7205-C8A2-A3FB-EEF1-CAE9E2D5D0CA}"/>
          </ac:spMkLst>
        </pc:spChg>
        <pc:spChg chg="del mod">
          <ac:chgData name="xuxin xiao" userId="3a0b2d2da4ff134b" providerId="LiveId" clId="{6BE83AA6-9E3D-4CC2-BBF1-B3FA64BD471D}" dt="2023-10-30T14:54:09.232" v="1647" actId="478"/>
          <ac:spMkLst>
            <pc:docMk/>
            <pc:sldMk cId="1646920821" sldId="288"/>
            <ac:spMk id="104" creationId="{109729D7-4171-6A8A-96FD-FAE9D8D06CD8}"/>
          </ac:spMkLst>
        </pc:spChg>
        <pc:cxnChg chg="add del mod">
          <ac:chgData name="xuxin xiao" userId="3a0b2d2da4ff134b" providerId="LiveId" clId="{6BE83AA6-9E3D-4CC2-BBF1-B3FA64BD471D}" dt="2023-10-30T14:49:58.702" v="1633" actId="478"/>
          <ac:cxnSpMkLst>
            <pc:docMk/>
            <pc:sldMk cId="1646920821" sldId="288"/>
            <ac:cxnSpMk id="12" creationId="{61BCF78B-B47F-849A-80C0-6E4D1B49E25D}"/>
          </ac:cxnSpMkLst>
        </pc:cxnChg>
        <pc:cxnChg chg="add mod">
          <ac:chgData name="xuxin xiao" userId="3a0b2d2da4ff134b" providerId="LiveId" clId="{6BE83AA6-9E3D-4CC2-BBF1-B3FA64BD471D}" dt="2023-10-30T14:54:48.174" v="1676" actId="1076"/>
          <ac:cxnSpMkLst>
            <pc:docMk/>
            <pc:sldMk cId="1646920821" sldId="288"/>
            <ac:cxnSpMk id="24" creationId="{C4017F92-2C65-530A-9162-C14AEECD4D25}"/>
          </ac:cxnSpMkLst>
        </pc:cxnChg>
        <pc:cxnChg chg="add mod">
          <ac:chgData name="xuxin xiao" userId="3a0b2d2da4ff134b" providerId="LiveId" clId="{6BE83AA6-9E3D-4CC2-BBF1-B3FA64BD471D}" dt="2023-10-30T14:54:48.174" v="1676" actId="1076"/>
          <ac:cxnSpMkLst>
            <pc:docMk/>
            <pc:sldMk cId="1646920821" sldId="288"/>
            <ac:cxnSpMk id="27" creationId="{D0C7F93E-9D56-525C-4090-0A207B0AAFE7}"/>
          </ac:cxnSpMkLst>
        </pc:cxnChg>
        <pc:cxnChg chg="del">
          <ac:chgData name="xuxin xiao" userId="3a0b2d2da4ff134b" providerId="LiveId" clId="{6BE83AA6-9E3D-4CC2-BBF1-B3FA64BD471D}" dt="2023-10-30T14:49:34.275" v="1617" actId="478"/>
          <ac:cxnSpMkLst>
            <pc:docMk/>
            <pc:sldMk cId="1646920821" sldId="288"/>
            <ac:cxnSpMk id="29" creationId="{CBBEAFD4-DDCA-D8BF-6D92-A0505354B6DF}"/>
          </ac:cxnSpMkLst>
        </pc:cxnChg>
        <pc:cxnChg chg="del">
          <ac:chgData name="xuxin xiao" userId="3a0b2d2da4ff134b" providerId="LiveId" clId="{6BE83AA6-9E3D-4CC2-BBF1-B3FA64BD471D}" dt="2023-10-30T14:49:33.690" v="1616" actId="478"/>
          <ac:cxnSpMkLst>
            <pc:docMk/>
            <pc:sldMk cId="1646920821" sldId="288"/>
            <ac:cxnSpMk id="32" creationId="{0690A8F3-0CB5-12AE-BF20-61CA08F362C4}"/>
          </ac:cxnSpMkLst>
        </pc:cxnChg>
        <pc:cxnChg chg="del">
          <ac:chgData name="xuxin xiao" userId="3a0b2d2da4ff134b" providerId="LiveId" clId="{6BE83AA6-9E3D-4CC2-BBF1-B3FA64BD471D}" dt="2023-10-30T14:49:34.718" v="1618" actId="478"/>
          <ac:cxnSpMkLst>
            <pc:docMk/>
            <pc:sldMk cId="1646920821" sldId="288"/>
            <ac:cxnSpMk id="38" creationId="{CB3C889E-F5B3-6C81-AE8D-758B4649F779}"/>
          </ac:cxnSpMkLst>
        </pc:cxnChg>
        <pc:cxnChg chg="del">
          <ac:chgData name="xuxin xiao" userId="3a0b2d2da4ff134b" providerId="LiveId" clId="{6BE83AA6-9E3D-4CC2-BBF1-B3FA64BD471D}" dt="2023-10-30T14:49:33.210" v="1615" actId="478"/>
          <ac:cxnSpMkLst>
            <pc:docMk/>
            <pc:sldMk cId="1646920821" sldId="288"/>
            <ac:cxnSpMk id="40" creationId="{0F5C64B6-CD1A-2DC1-0353-98EBC920C2EA}"/>
          </ac:cxnSpMkLst>
        </pc:cxnChg>
        <pc:cxnChg chg="add mod">
          <ac:chgData name="xuxin xiao" userId="3a0b2d2da4ff134b" providerId="LiveId" clId="{6BE83AA6-9E3D-4CC2-BBF1-B3FA64BD471D}" dt="2023-10-30T15:08:29.665" v="1761" actId="1076"/>
          <ac:cxnSpMkLst>
            <pc:docMk/>
            <pc:sldMk cId="1646920821" sldId="288"/>
            <ac:cxnSpMk id="42" creationId="{58E3ED0F-CE0B-0733-D304-EB0150E7A6CF}"/>
          </ac:cxnSpMkLst>
        </pc:cxnChg>
        <pc:cxnChg chg="add mod">
          <ac:chgData name="xuxin xiao" userId="3a0b2d2da4ff134b" providerId="LiveId" clId="{6BE83AA6-9E3D-4CC2-BBF1-B3FA64BD471D}" dt="2023-10-30T15:08:13.473" v="1757" actId="1076"/>
          <ac:cxnSpMkLst>
            <pc:docMk/>
            <pc:sldMk cId="1646920821" sldId="288"/>
            <ac:cxnSpMk id="52" creationId="{910661A0-2D26-F408-9EEB-BE44303D415A}"/>
          </ac:cxnSpMkLst>
        </pc:cxnChg>
      </pc:sldChg>
      <pc:sldChg chg="addSp delSp modSp add mod delAnim modAnim">
        <pc:chgData name="xuxin xiao" userId="3a0b2d2da4ff134b" providerId="LiveId" clId="{6BE83AA6-9E3D-4CC2-BBF1-B3FA64BD471D}" dt="2023-10-30T16:30:17.796" v="2324"/>
        <pc:sldMkLst>
          <pc:docMk/>
          <pc:sldMk cId="2029741393" sldId="289"/>
        </pc:sldMkLst>
        <pc:spChg chg="add mod">
          <ac:chgData name="xuxin xiao" userId="3a0b2d2da4ff134b" providerId="LiveId" clId="{6BE83AA6-9E3D-4CC2-BBF1-B3FA64BD471D}" dt="2023-10-30T16:16:34.307" v="2321" actId="1076"/>
          <ac:spMkLst>
            <pc:docMk/>
            <pc:sldMk cId="2029741393" sldId="289"/>
            <ac:spMk id="6" creationId="{4146D79B-4C1D-A469-26D3-773BC0E66B7C}"/>
          </ac:spMkLst>
        </pc:spChg>
        <pc:spChg chg="del">
          <ac:chgData name="xuxin xiao" userId="3a0b2d2da4ff134b" providerId="LiveId" clId="{6BE83AA6-9E3D-4CC2-BBF1-B3FA64BD471D}" dt="2023-10-30T15:20:45.972" v="1786" actId="478"/>
          <ac:spMkLst>
            <pc:docMk/>
            <pc:sldMk cId="2029741393" sldId="289"/>
            <ac:spMk id="7" creationId="{6C1F687D-FBEC-E33D-4BE6-9CBCB037C038}"/>
          </ac:spMkLst>
        </pc:spChg>
        <pc:spChg chg="mod">
          <ac:chgData name="xuxin xiao" userId="3a0b2d2da4ff134b" providerId="LiveId" clId="{6BE83AA6-9E3D-4CC2-BBF1-B3FA64BD471D}" dt="2023-10-30T15:21:00.104" v="1798" actId="20577"/>
          <ac:spMkLst>
            <pc:docMk/>
            <pc:sldMk cId="2029741393" sldId="289"/>
            <ac:spMk id="9" creationId="{34C128F7-74EB-26D4-CE2C-F37E7B454DDB}"/>
          </ac:spMkLst>
        </pc:spChg>
        <pc:spChg chg="del mod">
          <ac:chgData name="xuxin xiao" userId="3a0b2d2da4ff134b" providerId="LiveId" clId="{6BE83AA6-9E3D-4CC2-BBF1-B3FA64BD471D}" dt="2023-10-30T15:20:37.983" v="1772"/>
          <ac:spMkLst>
            <pc:docMk/>
            <pc:sldMk cId="2029741393" sldId="289"/>
            <ac:spMk id="10" creationId="{49610486-0F57-5C2F-259B-D672733BB54B}"/>
          </ac:spMkLst>
        </pc:spChg>
        <pc:spChg chg="del">
          <ac:chgData name="xuxin xiao" userId="3a0b2d2da4ff134b" providerId="LiveId" clId="{6BE83AA6-9E3D-4CC2-BBF1-B3FA64BD471D}" dt="2023-10-30T15:20:37.981" v="1770" actId="478"/>
          <ac:spMkLst>
            <pc:docMk/>
            <pc:sldMk cId="2029741393" sldId="289"/>
            <ac:spMk id="11" creationId="{8AC3F43D-50E3-C88B-7B1D-FEBEFECE8001}"/>
          </ac:spMkLst>
        </pc:spChg>
        <pc:spChg chg="del">
          <ac:chgData name="xuxin xiao" userId="3a0b2d2da4ff134b" providerId="LiveId" clId="{6BE83AA6-9E3D-4CC2-BBF1-B3FA64BD471D}" dt="2023-10-30T15:26:54.440" v="1886" actId="478"/>
          <ac:spMkLst>
            <pc:docMk/>
            <pc:sldMk cId="2029741393" sldId="289"/>
            <ac:spMk id="13" creationId="{CB7E518C-3968-1DEA-8B95-AAC7990CAB1E}"/>
          </ac:spMkLst>
        </pc:spChg>
        <pc:spChg chg="add del mod">
          <ac:chgData name="xuxin xiao" userId="3a0b2d2da4ff134b" providerId="LiveId" clId="{6BE83AA6-9E3D-4CC2-BBF1-B3FA64BD471D}" dt="2023-10-30T15:20:53.891" v="1789"/>
          <ac:spMkLst>
            <pc:docMk/>
            <pc:sldMk cId="2029741393" sldId="289"/>
            <ac:spMk id="15" creationId="{F5DB7F61-9786-0E4C-4AC2-B66C79412C41}"/>
          </ac:spMkLst>
        </pc:spChg>
        <pc:spChg chg="add del mod">
          <ac:chgData name="xuxin xiao" userId="3a0b2d2da4ff134b" providerId="LiveId" clId="{6BE83AA6-9E3D-4CC2-BBF1-B3FA64BD471D}" dt="2023-10-30T15:20:53.891" v="1789"/>
          <ac:spMkLst>
            <pc:docMk/>
            <pc:sldMk cId="2029741393" sldId="289"/>
            <ac:spMk id="21" creationId="{52A0BC07-63E1-0913-965A-FF3162660833}"/>
          </ac:spMkLst>
        </pc:spChg>
        <pc:spChg chg="del mod">
          <ac:chgData name="xuxin xiao" userId="3a0b2d2da4ff134b" providerId="LiveId" clId="{6BE83AA6-9E3D-4CC2-BBF1-B3FA64BD471D}" dt="2023-10-30T15:20:42.515" v="1781" actId="478"/>
          <ac:spMkLst>
            <pc:docMk/>
            <pc:sldMk cId="2029741393" sldId="289"/>
            <ac:spMk id="22" creationId="{379AF0F7-9CBF-5774-300C-50C706238B6E}"/>
          </ac:spMkLst>
        </pc:spChg>
        <pc:spChg chg="del mod">
          <ac:chgData name="xuxin xiao" userId="3a0b2d2da4ff134b" providerId="LiveId" clId="{6BE83AA6-9E3D-4CC2-BBF1-B3FA64BD471D}" dt="2023-10-30T15:20:41.655" v="1779" actId="478"/>
          <ac:spMkLst>
            <pc:docMk/>
            <pc:sldMk cId="2029741393" sldId="289"/>
            <ac:spMk id="26" creationId="{947CBB7B-E934-5F64-1D63-45A139F6E49B}"/>
          </ac:spMkLst>
        </pc:spChg>
        <pc:spChg chg="del mod">
          <ac:chgData name="xuxin xiao" userId="3a0b2d2da4ff134b" providerId="LiveId" clId="{6BE83AA6-9E3D-4CC2-BBF1-B3FA64BD471D}" dt="2023-10-30T15:20:43.961" v="1784" actId="478"/>
          <ac:spMkLst>
            <pc:docMk/>
            <pc:sldMk cId="2029741393" sldId="289"/>
            <ac:spMk id="28" creationId="{3CAA1584-3A47-5574-742E-126D37AF3F6E}"/>
          </ac:spMkLst>
        </pc:spChg>
        <pc:spChg chg="add mod">
          <ac:chgData name="xuxin xiao" userId="3a0b2d2da4ff134b" providerId="LiveId" clId="{6BE83AA6-9E3D-4CC2-BBF1-B3FA64BD471D}" dt="2023-10-30T15:22:40.007" v="1858" actId="207"/>
          <ac:spMkLst>
            <pc:docMk/>
            <pc:sldMk cId="2029741393" sldId="289"/>
            <ac:spMk id="29" creationId="{8E8A3939-EEB0-6B1D-82E7-15F8EEF908F8}"/>
          </ac:spMkLst>
        </pc:spChg>
        <pc:spChg chg="del mod">
          <ac:chgData name="xuxin xiao" userId="3a0b2d2da4ff134b" providerId="LiveId" clId="{6BE83AA6-9E3D-4CC2-BBF1-B3FA64BD471D}" dt="2023-10-30T15:20:40.144" v="1776" actId="478"/>
          <ac:spMkLst>
            <pc:docMk/>
            <pc:sldMk cId="2029741393" sldId="289"/>
            <ac:spMk id="30" creationId="{8533752C-D1AD-67CD-EEFA-CAFEB8A0BB85}"/>
          </ac:spMkLst>
        </pc:spChg>
        <pc:spChg chg="add mod">
          <ac:chgData name="xuxin xiao" userId="3a0b2d2da4ff134b" providerId="LiveId" clId="{6BE83AA6-9E3D-4CC2-BBF1-B3FA64BD471D}" dt="2023-10-30T15:24:50.337" v="1868" actId="1076"/>
          <ac:spMkLst>
            <pc:docMk/>
            <pc:sldMk cId="2029741393" sldId="289"/>
            <ac:spMk id="31" creationId="{3FA28475-A897-5057-615A-871E917F0F19}"/>
          </ac:spMkLst>
        </pc:spChg>
        <pc:spChg chg="add mod">
          <ac:chgData name="xuxin xiao" userId="3a0b2d2da4ff134b" providerId="LiveId" clId="{6BE83AA6-9E3D-4CC2-BBF1-B3FA64BD471D}" dt="2023-10-30T15:25:07.775" v="1871" actId="1076"/>
          <ac:spMkLst>
            <pc:docMk/>
            <pc:sldMk cId="2029741393" sldId="289"/>
            <ac:spMk id="32" creationId="{DDB82E55-7964-95DF-69DD-A2EBF1D8FA25}"/>
          </ac:spMkLst>
        </pc:spChg>
        <pc:spChg chg="add mod">
          <ac:chgData name="xuxin xiao" userId="3a0b2d2da4ff134b" providerId="LiveId" clId="{6BE83AA6-9E3D-4CC2-BBF1-B3FA64BD471D}" dt="2023-10-30T15:25:52.316" v="1875" actId="1076"/>
          <ac:spMkLst>
            <pc:docMk/>
            <pc:sldMk cId="2029741393" sldId="289"/>
            <ac:spMk id="33" creationId="{59EC7602-5164-202D-D8DB-0CC83849D8CD}"/>
          </ac:spMkLst>
        </pc:spChg>
        <pc:spChg chg="add mod">
          <ac:chgData name="xuxin xiao" userId="3a0b2d2da4ff134b" providerId="LiveId" clId="{6BE83AA6-9E3D-4CC2-BBF1-B3FA64BD471D}" dt="2023-10-30T15:26:03.827" v="1879" actId="1076"/>
          <ac:spMkLst>
            <pc:docMk/>
            <pc:sldMk cId="2029741393" sldId="289"/>
            <ac:spMk id="35" creationId="{24095A5E-BF18-0168-4109-2C19E4BB87F3}"/>
          </ac:spMkLst>
        </pc:spChg>
        <pc:spChg chg="del">
          <ac:chgData name="xuxin xiao" userId="3a0b2d2da4ff134b" providerId="LiveId" clId="{6BE83AA6-9E3D-4CC2-BBF1-B3FA64BD471D}" dt="2023-10-30T15:20:45.022" v="1785" actId="478"/>
          <ac:spMkLst>
            <pc:docMk/>
            <pc:sldMk cId="2029741393" sldId="289"/>
            <ac:spMk id="36" creationId="{EC0A27F1-377C-BD7F-926B-02524C11A216}"/>
          </ac:spMkLst>
        </pc:spChg>
        <pc:spChg chg="del">
          <ac:chgData name="xuxin xiao" userId="3a0b2d2da4ff134b" providerId="LiveId" clId="{6BE83AA6-9E3D-4CC2-BBF1-B3FA64BD471D}" dt="2023-10-30T15:20:48.220" v="1787" actId="478"/>
          <ac:spMkLst>
            <pc:docMk/>
            <pc:sldMk cId="2029741393" sldId="289"/>
            <ac:spMk id="37" creationId="{CE81DE5D-9563-1653-1BD7-3AEBF27C3D56}"/>
          </ac:spMkLst>
        </pc:spChg>
        <pc:spChg chg="add mod">
          <ac:chgData name="xuxin xiao" userId="3a0b2d2da4ff134b" providerId="LiveId" clId="{6BE83AA6-9E3D-4CC2-BBF1-B3FA64BD471D}" dt="2023-10-30T15:26:31.027" v="1883" actId="1076"/>
          <ac:spMkLst>
            <pc:docMk/>
            <pc:sldMk cId="2029741393" sldId="289"/>
            <ac:spMk id="38" creationId="{C344C0DD-9D5A-ABF6-C84F-312C2560F8ED}"/>
          </ac:spMkLst>
        </pc:spChg>
        <pc:spChg chg="add mod">
          <ac:chgData name="xuxin xiao" userId="3a0b2d2da4ff134b" providerId="LiveId" clId="{6BE83AA6-9E3D-4CC2-BBF1-B3FA64BD471D}" dt="2023-10-30T15:53:04.490" v="2010" actId="1076"/>
          <ac:spMkLst>
            <pc:docMk/>
            <pc:sldMk cId="2029741393" sldId="289"/>
            <ac:spMk id="40" creationId="{9DA53652-95E5-33C9-09B6-54D3FFF34886}"/>
          </ac:spMkLst>
        </pc:spChg>
        <pc:spChg chg="del mod">
          <ac:chgData name="xuxin xiao" userId="3a0b2d2da4ff134b" providerId="LiveId" clId="{6BE83AA6-9E3D-4CC2-BBF1-B3FA64BD471D}" dt="2023-10-30T15:20:29.130" v="1767" actId="478"/>
          <ac:spMkLst>
            <pc:docMk/>
            <pc:sldMk cId="2029741393" sldId="289"/>
            <ac:spMk id="43" creationId="{5FE6D31B-96FF-E98E-8901-41D5624035A6}"/>
          </ac:spMkLst>
        </pc:spChg>
        <pc:spChg chg="del">
          <ac:chgData name="xuxin xiao" userId="3a0b2d2da4ff134b" providerId="LiveId" clId="{6BE83AA6-9E3D-4CC2-BBF1-B3FA64BD471D}" dt="2023-10-30T15:20:27.192" v="1764" actId="478"/>
          <ac:spMkLst>
            <pc:docMk/>
            <pc:sldMk cId="2029741393" sldId="289"/>
            <ac:spMk id="65" creationId="{20F49947-6082-F4B1-59E4-455750F85157}"/>
          </ac:spMkLst>
        </pc:spChg>
        <pc:spChg chg="add mod">
          <ac:chgData name="xuxin xiao" userId="3a0b2d2da4ff134b" providerId="LiveId" clId="{6BE83AA6-9E3D-4CC2-BBF1-B3FA64BD471D}" dt="2023-10-30T15:53:04.490" v="2010" actId="1076"/>
          <ac:spMkLst>
            <pc:docMk/>
            <pc:sldMk cId="2029741393" sldId="289"/>
            <ac:spMk id="66" creationId="{52550F8C-71C9-0F82-2353-3C4ECE9ED692}"/>
          </ac:spMkLst>
        </pc:spChg>
        <pc:spChg chg="mod">
          <ac:chgData name="xuxin xiao" userId="3a0b2d2da4ff134b" providerId="LiveId" clId="{6BE83AA6-9E3D-4CC2-BBF1-B3FA64BD471D}" dt="2023-10-30T15:22:30.151" v="1856" actId="1076"/>
          <ac:spMkLst>
            <pc:docMk/>
            <pc:sldMk cId="2029741393" sldId="289"/>
            <ac:spMk id="98" creationId="{6DDB7205-C8A2-A3FB-EEF1-CAE9E2D5D0CA}"/>
          </ac:spMkLst>
        </pc:spChg>
        <pc:inkChg chg="del">
          <ac:chgData name="xuxin xiao" userId="3a0b2d2da4ff134b" providerId="LiveId" clId="{6BE83AA6-9E3D-4CC2-BBF1-B3FA64BD471D}" dt="2023-10-30T16:16:44.349" v="2322" actId="478"/>
          <ac:inkMkLst>
            <pc:docMk/>
            <pc:sldMk cId="2029741393" sldId="289"/>
            <ac:inkMk id="14" creationId="{BB792BD0-B6A7-202D-8377-6ECF66A27B71}"/>
          </ac:inkMkLst>
        </pc:inkChg>
        <pc:cxnChg chg="add del mod">
          <ac:chgData name="xuxin xiao" userId="3a0b2d2da4ff134b" providerId="LiveId" clId="{6BE83AA6-9E3D-4CC2-BBF1-B3FA64BD471D}" dt="2023-10-30T15:20:53.891" v="1789"/>
          <ac:cxnSpMkLst>
            <pc:docMk/>
            <pc:sldMk cId="2029741393" sldId="289"/>
            <ac:cxnSpMk id="6" creationId="{438FD650-816F-D68F-A8C9-800DC03AB811}"/>
          </ac:cxnSpMkLst>
        </pc:cxnChg>
        <pc:cxnChg chg="del mod">
          <ac:chgData name="xuxin xiao" userId="3a0b2d2da4ff134b" providerId="LiveId" clId="{6BE83AA6-9E3D-4CC2-BBF1-B3FA64BD471D}" dt="2023-10-30T15:20:38.601" v="1773" actId="478"/>
          <ac:cxnSpMkLst>
            <pc:docMk/>
            <pc:sldMk cId="2029741393" sldId="289"/>
            <ac:cxnSpMk id="12" creationId="{61BCF78B-B47F-849A-80C0-6E4D1B49E25D}"/>
          </ac:cxnSpMkLst>
        </pc:cxnChg>
        <pc:cxnChg chg="add del mod">
          <ac:chgData name="xuxin xiao" userId="3a0b2d2da4ff134b" providerId="LiveId" clId="{6BE83AA6-9E3D-4CC2-BBF1-B3FA64BD471D}" dt="2023-10-30T15:20:53.891" v="1789"/>
          <ac:cxnSpMkLst>
            <pc:docMk/>
            <pc:sldMk cId="2029741393" sldId="289"/>
            <ac:cxnSpMk id="20" creationId="{021EBFB4-ADE5-4B41-65C9-4A75D0A9BAF8}"/>
          </ac:cxnSpMkLst>
        </pc:cxnChg>
        <pc:cxnChg chg="del">
          <ac:chgData name="xuxin xiao" userId="3a0b2d2da4ff134b" providerId="LiveId" clId="{6BE83AA6-9E3D-4CC2-BBF1-B3FA64BD471D}" dt="2023-10-30T15:20:39.304" v="1774" actId="478"/>
          <ac:cxnSpMkLst>
            <pc:docMk/>
            <pc:sldMk cId="2029741393" sldId="289"/>
            <ac:cxnSpMk id="24" creationId="{C4017F92-2C65-530A-9162-C14AEECD4D25}"/>
          </ac:cxnSpMkLst>
        </pc:cxnChg>
        <pc:cxnChg chg="del">
          <ac:chgData name="xuxin xiao" userId="3a0b2d2da4ff134b" providerId="LiveId" clId="{6BE83AA6-9E3D-4CC2-BBF1-B3FA64BD471D}" dt="2023-10-30T15:20:43.104" v="1782" actId="478"/>
          <ac:cxnSpMkLst>
            <pc:docMk/>
            <pc:sldMk cId="2029741393" sldId="289"/>
            <ac:cxnSpMk id="27" creationId="{D0C7F93E-9D56-525C-4090-0A207B0AAFE7}"/>
          </ac:cxnSpMkLst>
        </pc:cxnChg>
        <pc:cxnChg chg="add mod">
          <ac:chgData name="xuxin xiao" userId="3a0b2d2da4ff134b" providerId="LiveId" clId="{6BE83AA6-9E3D-4CC2-BBF1-B3FA64BD471D}" dt="2023-10-30T15:53:04.490" v="2010" actId="1076"/>
          <ac:cxnSpMkLst>
            <pc:docMk/>
            <pc:sldMk cId="2029741393" sldId="289"/>
            <ac:cxnSpMk id="39" creationId="{99C829BA-06E0-29F6-E26F-D005C33D6AC1}"/>
          </ac:cxnSpMkLst>
        </pc:cxnChg>
        <pc:cxnChg chg="add mod">
          <ac:chgData name="xuxin xiao" userId="3a0b2d2da4ff134b" providerId="LiveId" clId="{6BE83AA6-9E3D-4CC2-BBF1-B3FA64BD471D}" dt="2023-10-30T15:53:04.490" v="2010" actId="1076"/>
          <ac:cxnSpMkLst>
            <pc:docMk/>
            <pc:sldMk cId="2029741393" sldId="289"/>
            <ac:cxnSpMk id="41" creationId="{8BE8733D-BAA7-8DEF-9835-70BE0928CEB5}"/>
          </ac:cxnSpMkLst>
        </pc:cxnChg>
        <pc:cxnChg chg="del">
          <ac:chgData name="xuxin xiao" userId="3a0b2d2da4ff134b" providerId="LiveId" clId="{6BE83AA6-9E3D-4CC2-BBF1-B3FA64BD471D}" dt="2023-10-30T15:20:28.121" v="1765" actId="478"/>
          <ac:cxnSpMkLst>
            <pc:docMk/>
            <pc:sldMk cId="2029741393" sldId="289"/>
            <ac:cxnSpMk id="42" creationId="{58E3ED0F-CE0B-0733-D304-EB0150E7A6CF}"/>
          </ac:cxnSpMkLst>
        </pc:cxnChg>
        <pc:cxnChg chg="del">
          <ac:chgData name="xuxin xiao" userId="3a0b2d2da4ff134b" providerId="LiveId" clId="{6BE83AA6-9E3D-4CC2-BBF1-B3FA64BD471D}" dt="2023-10-30T15:20:29.657" v="1768" actId="478"/>
          <ac:cxnSpMkLst>
            <pc:docMk/>
            <pc:sldMk cId="2029741393" sldId="289"/>
            <ac:cxnSpMk id="52" creationId="{910661A0-2D26-F408-9EEB-BE44303D415A}"/>
          </ac:cxnSpMkLst>
        </pc:cxnChg>
      </pc:sldChg>
      <pc:sldChg chg="addSp delSp modSp add mod">
        <pc:chgData name="xuxin xiao" userId="3a0b2d2da4ff134b" providerId="LiveId" clId="{6BE83AA6-9E3D-4CC2-BBF1-B3FA64BD471D}" dt="2023-10-31T10:31:49.756" v="2528" actId="1076"/>
        <pc:sldMkLst>
          <pc:docMk/>
          <pc:sldMk cId="3819728217" sldId="290"/>
        </pc:sldMkLst>
        <pc:spChg chg="add del mod">
          <ac:chgData name="xuxin xiao" userId="3a0b2d2da4ff134b" providerId="LiveId" clId="{6BE83AA6-9E3D-4CC2-BBF1-B3FA64BD471D}" dt="2023-10-31T10:31:20" v="2519" actId="478"/>
          <ac:spMkLst>
            <pc:docMk/>
            <pc:sldMk cId="3819728217" sldId="290"/>
            <ac:spMk id="3" creationId="{C07C9263-7215-45BD-A3F4-8EEB8608799E}"/>
          </ac:spMkLst>
        </pc:spChg>
        <pc:spChg chg="mod">
          <ac:chgData name="xuxin xiao" userId="3a0b2d2da4ff134b" providerId="LiveId" clId="{6BE83AA6-9E3D-4CC2-BBF1-B3FA64BD471D}" dt="2023-10-30T15:39:41.260" v="1947" actId="20577"/>
          <ac:spMkLst>
            <pc:docMk/>
            <pc:sldMk cId="3819728217" sldId="290"/>
            <ac:spMk id="4" creationId="{0AE6E711-6C08-6430-F0B3-9F32A5CBF67F}"/>
          </ac:spMkLst>
        </pc:spChg>
        <pc:spChg chg="add mod">
          <ac:chgData name="xuxin xiao" userId="3a0b2d2da4ff134b" providerId="LiveId" clId="{6BE83AA6-9E3D-4CC2-BBF1-B3FA64BD471D}" dt="2023-10-31T10:31:49.756" v="2528" actId="1076"/>
          <ac:spMkLst>
            <pc:docMk/>
            <pc:sldMk cId="3819728217" sldId="290"/>
            <ac:spMk id="6" creationId="{0464083F-F0DB-2B16-EA9A-011F34A26C2B}"/>
          </ac:spMkLst>
        </pc:spChg>
        <pc:spChg chg="mod">
          <ac:chgData name="xuxin xiao" userId="3a0b2d2da4ff134b" providerId="LiveId" clId="{6BE83AA6-9E3D-4CC2-BBF1-B3FA64BD471D}" dt="2023-10-30T15:39:15.758" v="1943"/>
          <ac:spMkLst>
            <pc:docMk/>
            <pc:sldMk cId="3819728217" sldId="290"/>
            <ac:spMk id="17" creationId="{49A7EEA6-2432-49AB-B4B1-C1686DEFF194}"/>
          </ac:spMkLst>
        </pc:spChg>
      </pc:sldChg>
      <pc:sldChg chg="addSp delSp modSp add mod">
        <pc:chgData name="xuxin xiao" userId="3a0b2d2da4ff134b" providerId="LiveId" clId="{6BE83AA6-9E3D-4CC2-BBF1-B3FA64BD471D}" dt="2023-10-31T10:31:06.490" v="2517" actId="113"/>
        <pc:sldMkLst>
          <pc:docMk/>
          <pc:sldMk cId="3657528987" sldId="291"/>
        </pc:sldMkLst>
        <pc:spChg chg="add mod">
          <ac:chgData name="xuxin xiao" userId="3a0b2d2da4ff134b" providerId="LiveId" clId="{6BE83AA6-9E3D-4CC2-BBF1-B3FA64BD471D}" dt="2023-10-31T10:31:06.490" v="2517" actId="113"/>
          <ac:spMkLst>
            <pc:docMk/>
            <pc:sldMk cId="3657528987" sldId="291"/>
            <ac:spMk id="3" creationId="{F202673E-AE6D-0543-BBF2-301485943B9D}"/>
          </ac:spMkLst>
        </pc:spChg>
        <pc:spChg chg="mod">
          <ac:chgData name="xuxin xiao" userId="3a0b2d2da4ff134b" providerId="LiveId" clId="{6BE83AA6-9E3D-4CC2-BBF1-B3FA64BD471D}" dt="2023-10-30T15:40:05.963" v="1952" actId="20577"/>
          <ac:spMkLst>
            <pc:docMk/>
            <pc:sldMk cId="3657528987" sldId="291"/>
            <ac:spMk id="4" creationId="{0AE6E711-6C08-6430-F0B3-9F32A5CBF67F}"/>
          </ac:spMkLst>
        </pc:spChg>
        <pc:spChg chg="add del mod">
          <ac:chgData name="xuxin xiao" userId="3a0b2d2da4ff134b" providerId="LiveId" clId="{6BE83AA6-9E3D-4CC2-BBF1-B3FA64BD471D}" dt="2023-10-31T10:28:44.195" v="2491" actId="478"/>
          <ac:spMkLst>
            <pc:docMk/>
            <pc:sldMk cId="3657528987" sldId="291"/>
            <ac:spMk id="6" creationId="{FAD0E1F5-53F4-A95B-8E59-332EE4162CCC}"/>
          </ac:spMkLst>
        </pc:spChg>
        <pc:spChg chg="mod">
          <ac:chgData name="xuxin xiao" userId="3a0b2d2da4ff134b" providerId="LiveId" clId="{6BE83AA6-9E3D-4CC2-BBF1-B3FA64BD471D}" dt="2023-10-30T17:11:13.025" v="2398"/>
          <ac:spMkLst>
            <pc:docMk/>
            <pc:sldMk cId="3657528987" sldId="291"/>
            <ac:spMk id="17" creationId="{49A7EEA6-2432-49AB-B4B1-C1686DEFF194}"/>
          </ac:spMkLst>
        </pc:spChg>
        <pc:picChg chg="add del mod">
          <ac:chgData name="xuxin xiao" userId="3a0b2d2da4ff134b" providerId="LiveId" clId="{6BE83AA6-9E3D-4CC2-BBF1-B3FA64BD471D}" dt="2023-10-31T10:30:55.255" v="2513" actId="478"/>
          <ac:picMkLst>
            <pc:docMk/>
            <pc:sldMk cId="3657528987" sldId="291"/>
            <ac:picMk id="8" creationId="{BB9D8DB0-05AC-A3FA-EF9B-2FCFB09E7995}"/>
          </ac:picMkLst>
        </pc:picChg>
      </pc:sldChg>
      <pc:sldChg chg="addSp delSp modSp add mod ord">
        <pc:chgData name="xuxin xiao" userId="3a0b2d2da4ff134b" providerId="LiveId" clId="{6BE83AA6-9E3D-4CC2-BBF1-B3FA64BD471D}" dt="2023-10-30T17:22:23.316" v="2474"/>
        <pc:sldMkLst>
          <pc:docMk/>
          <pc:sldMk cId="1662586600" sldId="292"/>
        </pc:sldMkLst>
        <pc:spChg chg="mod">
          <ac:chgData name="xuxin xiao" userId="3a0b2d2da4ff134b" providerId="LiveId" clId="{6BE83AA6-9E3D-4CC2-BBF1-B3FA64BD471D}" dt="2023-10-30T17:02:15.732" v="2395" actId="20577"/>
          <ac:spMkLst>
            <pc:docMk/>
            <pc:sldMk cId="1662586600" sldId="292"/>
            <ac:spMk id="4" creationId="{0AE6E711-6C08-6430-F0B3-9F32A5CBF67F}"/>
          </ac:spMkLst>
        </pc:spChg>
        <pc:spChg chg="add mod">
          <ac:chgData name="xuxin xiao" userId="3a0b2d2da4ff134b" providerId="LiveId" clId="{6BE83AA6-9E3D-4CC2-BBF1-B3FA64BD471D}" dt="2023-10-30T17:22:23.316" v="2474"/>
          <ac:spMkLst>
            <pc:docMk/>
            <pc:sldMk cId="1662586600" sldId="292"/>
            <ac:spMk id="9" creationId="{A60D490C-CB5E-75A0-D5A0-2A0D5A4CBC4D}"/>
          </ac:spMkLst>
        </pc:spChg>
        <pc:picChg chg="add del mod">
          <ac:chgData name="xuxin xiao" userId="3a0b2d2da4ff134b" providerId="LiveId" clId="{6BE83AA6-9E3D-4CC2-BBF1-B3FA64BD471D}" dt="2023-10-30T17:21:40.844" v="2452"/>
          <ac:picMkLst>
            <pc:docMk/>
            <pc:sldMk cId="1662586600" sldId="292"/>
            <ac:picMk id="5" creationId="{3657AF47-B06C-9877-EF2A-0C5E3D11D01E}"/>
          </ac:picMkLst>
        </pc:picChg>
        <pc:picChg chg="del">
          <ac:chgData name="xuxin xiao" userId="3a0b2d2da4ff134b" providerId="LiveId" clId="{6BE83AA6-9E3D-4CC2-BBF1-B3FA64BD471D}" dt="2023-10-30T17:02:18.883" v="2396" actId="478"/>
          <ac:picMkLst>
            <pc:docMk/>
            <pc:sldMk cId="1662586600" sldId="292"/>
            <ac:picMk id="6" creationId="{69A02289-52C2-CEA7-A5BF-0A1545935F7B}"/>
          </ac:picMkLst>
        </pc:picChg>
        <pc:picChg chg="add mod">
          <ac:chgData name="xuxin xiao" userId="3a0b2d2da4ff134b" providerId="LiveId" clId="{6BE83AA6-9E3D-4CC2-BBF1-B3FA64BD471D}" dt="2023-10-30T17:22:14.684" v="2461" actId="1076"/>
          <ac:picMkLst>
            <pc:docMk/>
            <pc:sldMk cId="1662586600" sldId="292"/>
            <ac:picMk id="8" creationId="{80248D1B-85BF-0E07-F710-F4E94A9B85B5}"/>
          </ac:picMkLst>
        </pc:picChg>
      </pc:sldChg>
      <pc:sldChg chg="delSp modSp add mod">
        <pc:chgData name="xuxin xiao" userId="3a0b2d2da4ff134b" providerId="LiveId" clId="{6BE83AA6-9E3D-4CC2-BBF1-B3FA64BD471D}" dt="2023-10-31T10:31:12.572" v="2518" actId="108"/>
        <pc:sldMkLst>
          <pc:docMk/>
          <pc:sldMk cId="4237336705" sldId="293"/>
        </pc:sldMkLst>
        <pc:spChg chg="mod">
          <ac:chgData name="xuxin xiao" userId="3a0b2d2da4ff134b" providerId="LiveId" clId="{6BE83AA6-9E3D-4CC2-BBF1-B3FA64BD471D}" dt="2023-10-31T10:31:12.572" v="2518" actId="108"/>
          <ac:spMkLst>
            <pc:docMk/>
            <pc:sldMk cId="4237336705" sldId="293"/>
            <ac:spMk id="3" creationId="{F202673E-AE6D-0543-BBF2-301485943B9D}"/>
          </ac:spMkLst>
        </pc:spChg>
        <pc:picChg chg="del mod">
          <ac:chgData name="xuxin xiao" userId="3a0b2d2da4ff134b" providerId="LiveId" clId="{6BE83AA6-9E3D-4CC2-BBF1-B3FA64BD471D}" dt="2023-10-31T10:30:39.651" v="2509" actId="478"/>
          <ac:picMkLst>
            <pc:docMk/>
            <pc:sldMk cId="4237336705" sldId="293"/>
            <ac:picMk id="8" creationId="{BB9D8DB0-05AC-A3FA-EF9B-2FCFB09E7995}"/>
          </ac:picMkLst>
        </pc:picChg>
      </pc:sldChg>
      <pc:sldChg chg="delSp modSp add mod ord modAnim">
        <pc:chgData name="xuxin xiao" userId="3a0b2d2da4ff134b" providerId="LiveId" clId="{6BE83AA6-9E3D-4CC2-BBF1-B3FA64BD471D}" dt="2023-10-31T10:56:41.716" v="2949"/>
        <pc:sldMkLst>
          <pc:docMk/>
          <pc:sldMk cId="2377563267" sldId="294"/>
        </pc:sldMkLst>
        <pc:spChg chg="del mod">
          <ac:chgData name="xuxin xiao" userId="3a0b2d2da4ff134b" providerId="LiveId" clId="{6BE83AA6-9E3D-4CC2-BBF1-B3FA64BD471D}" dt="2023-10-31T10:34:43.467" v="2560"/>
          <ac:spMkLst>
            <pc:docMk/>
            <pc:sldMk cId="2377563267" sldId="294"/>
            <ac:spMk id="3" creationId="{F202673E-AE6D-0543-BBF2-301485943B9D}"/>
          </ac:spMkLst>
        </pc:spChg>
        <pc:spChg chg="mod">
          <ac:chgData name="xuxin xiao" userId="3a0b2d2da4ff134b" providerId="LiveId" clId="{6BE83AA6-9E3D-4CC2-BBF1-B3FA64BD471D}" dt="2023-10-31T10:56:41.716" v="2949"/>
          <ac:spMkLst>
            <pc:docMk/>
            <pc:sldMk cId="2377563267" sldId="294"/>
            <ac:spMk id="4" creationId="{0AE6E711-6C08-6430-F0B3-9F32A5CBF67F}"/>
          </ac:spMkLst>
        </pc:spChg>
        <pc:spChg chg="mod">
          <ac:chgData name="xuxin xiao" userId="3a0b2d2da4ff134b" providerId="LiveId" clId="{6BE83AA6-9E3D-4CC2-BBF1-B3FA64BD471D}" dt="2023-10-31T10:34:07.653" v="2551"/>
          <ac:spMkLst>
            <pc:docMk/>
            <pc:sldMk cId="2377563267" sldId="294"/>
            <ac:spMk id="17" creationId="{49A7EEA6-2432-49AB-B4B1-C1686DEFF194}"/>
          </ac:spMkLst>
        </pc:spChg>
      </pc:sldChg>
      <pc:sldChg chg="addSp delSp modSp add del mod modClrScheme chgLayout">
        <pc:chgData name="xuxin xiao" userId="3a0b2d2da4ff134b" providerId="LiveId" clId="{6BE83AA6-9E3D-4CC2-BBF1-B3FA64BD471D}" dt="2023-10-31T10:42:02.101" v="2733" actId="47"/>
        <pc:sldMkLst>
          <pc:docMk/>
          <pc:sldMk cId="1149968559" sldId="295"/>
        </pc:sldMkLst>
        <pc:spChg chg="mod ord">
          <ac:chgData name="xuxin xiao" userId="3a0b2d2da4ff134b" providerId="LiveId" clId="{6BE83AA6-9E3D-4CC2-BBF1-B3FA64BD471D}" dt="2023-10-31T10:37:17.695" v="2585" actId="700"/>
          <ac:spMkLst>
            <pc:docMk/>
            <pc:sldMk cId="1149968559" sldId="295"/>
            <ac:spMk id="2" creationId="{B5562EF3-A44B-D7D7-FA1C-F2EBADC9C390}"/>
          </ac:spMkLst>
        </pc:spChg>
        <pc:spChg chg="add del mod ord">
          <ac:chgData name="xuxin xiao" userId="3a0b2d2da4ff134b" providerId="LiveId" clId="{6BE83AA6-9E3D-4CC2-BBF1-B3FA64BD471D}" dt="2023-10-31T10:37:23.249" v="2586" actId="478"/>
          <ac:spMkLst>
            <pc:docMk/>
            <pc:sldMk cId="1149968559" sldId="295"/>
            <ac:spMk id="3" creationId="{9B2F15D2-0A80-C191-8F41-7A057CE9AC2D}"/>
          </ac:spMkLst>
        </pc:spChg>
        <pc:spChg chg="del mod">
          <ac:chgData name="xuxin xiao" userId="3a0b2d2da4ff134b" providerId="LiveId" clId="{6BE83AA6-9E3D-4CC2-BBF1-B3FA64BD471D}" dt="2023-10-31T10:37:09.442" v="2584"/>
          <ac:spMkLst>
            <pc:docMk/>
            <pc:sldMk cId="1149968559" sldId="295"/>
            <ac:spMk id="4" creationId="{0AE6E711-6C08-6430-F0B3-9F32A5CBF67F}"/>
          </ac:spMkLst>
        </pc:spChg>
        <pc:spChg chg="add mod ord">
          <ac:chgData name="xuxin xiao" userId="3a0b2d2da4ff134b" providerId="LiveId" clId="{6BE83AA6-9E3D-4CC2-BBF1-B3FA64BD471D}" dt="2023-10-31T10:39:45.811" v="2692" actId="27636"/>
          <ac:spMkLst>
            <pc:docMk/>
            <pc:sldMk cId="1149968559" sldId="295"/>
            <ac:spMk id="5" creationId="{07E5B4EA-DB19-CEAD-97E6-5C5EF0A6EE33}"/>
          </ac:spMkLst>
        </pc:spChg>
        <pc:spChg chg="add mod ord">
          <ac:chgData name="xuxin xiao" userId="3a0b2d2da4ff134b" providerId="LiveId" clId="{6BE83AA6-9E3D-4CC2-BBF1-B3FA64BD471D}" dt="2023-10-31T10:40:03.480" v="2709" actId="20577"/>
          <ac:spMkLst>
            <pc:docMk/>
            <pc:sldMk cId="1149968559" sldId="295"/>
            <ac:spMk id="6" creationId="{87E7E74D-7381-B405-33CC-5285F8E0631E}"/>
          </ac:spMkLst>
        </pc:spChg>
      </pc:sldChg>
      <pc:sldChg chg="addSp delSp modSp add mod">
        <pc:chgData name="xuxin xiao" userId="3a0b2d2da4ff134b" providerId="LiveId" clId="{6BE83AA6-9E3D-4CC2-BBF1-B3FA64BD471D}" dt="2023-10-31T10:48:19.522" v="2835" actId="1076"/>
        <pc:sldMkLst>
          <pc:docMk/>
          <pc:sldMk cId="213917047" sldId="296"/>
        </pc:sldMkLst>
        <pc:spChg chg="del mod">
          <ac:chgData name="xuxin xiao" userId="3a0b2d2da4ff134b" providerId="LiveId" clId="{6BE83AA6-9E3D-4CC2-BBF1-B3FA64BD471D}" dt="2023-10-31T10:40:42.698" v="2715"/>
          <ac:spMkLst>
            <pc:docMk/>
            <pc:sldMk cId="213917047" sldId="296"/>
            <ac:spMk id="4" creationId="{0AE6E711-6C08-6430-F0B3-9F32A5CBF67F}"/>
          </ac:spMkLst>
        </pc:spChg>
        <pc:spChg chg="add mod">
          <ac:chgData name="xuxin xiao" userId="3a0b2d2da4ff134b" providerId="LiveId" clId="{6BE83AA6-9E3D-4CC2-BBF1-B3FA64BD471D}" dt="2023-10-31T10:48:19.522" v="2835" actId="1076"/>
          <ac:spMkLst>
            <pc:docMk/>
            <pc:sldMk cId="213917047" sldId="296"/>
            <ac:spMk id="5" creationId="{1EA60089-4FB2-8B96-8DFC-CB6314110C21}"/>
          </ac:spMkLst>
        </pc:spChg>
      </pc:sldChg>
      <pc:sldChg chg="new del">
        <pc:chgData name="xuxin xiao" userId="3a0b2d2da4ff134b" providerId="LiveId" clId="{6BE83AA6-9E3D-4CC2-BBF1-B3FA64BD471D}" dt="2023-10-31T10:40:13.676" v="2711" actId="47"/>
        <pc:sldMkLst>
          <pc:docMk/>
          <pc:sldMk cId="2758145968" sldId="296"/>
        </pc:sldMkLst>
      </pc:sldChg>
      <pc:sldChg chg="modSp add mod">
        <pc:chgData name="xuxin xiao" userId="3a0b2d2da4ff134b" providerId="LiveId" clId="{6BE83AA6-9E3D-4CC2-BBF1-B3FA64BD471D}" dt="2023-10-31T10:48:25.004" v="2836" actId="1076"/>
        <pc:sldMkLst>
          <pc:docMk/>
          <pc:sldMk cId="3112601082" sldId="297"/>
        </pc:sldMkLst>
        <pc:spChg chg="mod">
          <ac:chgData name="xuxin xiao" userId="3a0b2d2da4ff134b" providerId="LiveId" clId="{6BE83AA6-9E3D-4CC2-BBF1-B3FA64BD471D}" dt="2023-10-31T10:48:25.004" v="2836" actId="1076"/>
          <ac:spMkLst>
            <pc:docMk/>
            <pc:sldMk cId="3112601082" sldId="297"/>
            <ac:spMk id="5" creationId="{1EA60089-4FB2-8B96-8DFC-CB6314110C21}"/>
          </ac:spMkLst>
        </pc:spChg>
      </pc:sldChg>
      <pc:sldChg chg="addSp delSp modSp add mod">
        <pc:chgData name="xuxin xiao" userId="3a0b2d2da4ff134b" providerId="LiveId" clId="{6BE83AA6-9E3D-4CC2-BBF1-B3FA64BD471D}" dt="2023-10-31T10:47:28.715" v="2828"/>
        <pc:sldMkLst>
          <pc:docMk/>
          <pc:sldMk cId="452916346" sldId="298"/>
        </pc:sldMkLst>
        <pc:spChg chg="mod">
          <ac:chgData name="xuxin xiao" userId="3a0b2d2da4ff134b" providerId="LiveId" clId="{6BE83AA6-9E3D-4CC2-BBF1-B3FA64BD471D}" dt="2023-10-31T10:47:28.715" v="2828"/>
          <ac:spMkLst>
            <pc:docMk/>
            <pc:sldMk cId="452916346" sldId="298"/>
            <ac:spMk id="5" creationId="{1EA60089-4FB2-8B96-8DFC-CB6314110C21}"/>
          </ac:spMkLst>
        </pc:spChg>
        <pc:picChg chg="add del mod">
          <ac:chgData name="xuxin xiao" userId="3a0b2d2da4ff134b" providerId="LiveId" clId="{6BE83AA6-9E3D-4CC2-BBF1-B3FA64BD471D}" dt="2023-10-31T10:44:38.860" v="2788" actId="478"/>
          <ac:picMkLst>
            <pc:docMk/>
            <pc:sldMk cId="452916346" sldId="298"/>
            <ac:picMk id="4" creationId="{99A3E89E-E6B0-B6AE-B0C5-52C84AD1E386}"/>
          </ac:picMkLst>
        </pc:picChg>
        <pc:picChg chg="add del mod">
          <ac:chgData name="xuxin xiao" userId="3a0b2d2da4ff134b" providerId="LiveId" clId="{6BE83AA6-9E3D-4CC2-BBF1-B3FA64BD471D}" dt="2023-10-31T10:44:38.402" v="2787" actId="478"/>
          <ac:picMkLst>
            <pc:docMk/>
            <pc:sldMk cId="452916346" sldId="298"/>
            <ac:picMk id="7" creationId="{7B610A34-4A68-981C-A5BA-F88A42B35063}"/>
          </ac:picMkLst>
        </pc:picChg>
        <pc:picChg chg="add mod">
          <ac:chgData name="xuxin xiao" userId="3a0b2d2da4ff134b" providerId="LiveId" clId="{6BE83AA6-9E3D-4CC2-BBF1-B3FA64BD471D}" dt="2023-10-31T10:46:59.246" v="2826" actId="1076"/>
          <ac:picMkLst>
            <pc:docMk/>
            <pc:sldMk cId="452916346" sldId="298"/>
            <ac:picMk id="8" creationId="{CF416CC5-57B7-D2EC-75D0-D567F44DEC0E}"/>
          </ac:picMkLst>
        </pc:picChg>
      </pc:sldChg>
      <pc:sldChg chg="modSp add mod">
        <pc:chgData name="xuxin xiao" userId="3a0b2d2da4ff134b" providerId="LiveId" clId="{6BE83AA6-9E3D-4CC2-BBF1-B3FA64BD471D}" dt="2023-10-31T10:53:03.549" v="2946" actId="1076"/>
        <pc:sldMkLst>
          <pc:docMk/>
          <pc:sldMk cId="1971618576" sldId="299"/>
        </pc:sldMkLst>
        <pc:spChg chg="mod">
          <ac:chgData name="xuxin xiao" userId="3a0b2d2da4ff134b" providerId="LiveId" clId="{6BE83AA6-9E3D-4CC2-BBF1-B3FA64BD471D}" dt="2023-10-31T10:53:03.549" v="2946" actId="1076"/>
          <ac:spMkLst>
            <pc:docMk/>
            <pc:sldMk cId="1971618576" sldId="299"/>
            <ac:spMk id="5" creationId="{1EA60089-4FB2-8B96-8DFC-CB6314110C21}"/>
          </ac:spMkLst>
        </pc:spChg>
      </pc:sldChg>
      <pc:sldChg chg="addSp modSp add mod">
        <pc:chgData name="xuxin xiao" userId="3a0b2d2da4ff134b" providerId="LiveId" clId="{6BE83AA6-9E3D-4CC2-BBF1-B3FA64BD471D}" dt="2023-10-31T10:52:52.404" v="2945" actId="1076"/>
        <pc:sldMkLst>
          <pc:docMk/>
          <pc:sldMk cId="2611686643" sldId="300"/>
        </pc:sldMkLst>
        <pc:spChg chg="mod">
          <ac:chgData name="xuxin xiao" userId="3a0b2d2da4ff134b" providerId="LiveId" clId="{6BE83AA6-9E3D-4CC2-BBF1-B3FA64BD471D}" dt="2023-10-31T10:51:40.328" v="2907" actId="1076"/>
          <ac:spMkLst>
            <pc:docMk/>
            <pc:sldMk cId="2611686643" sldId="300"/>
            <ac:spMk id="5" creationId="{1EA60089-4FB2-8B96-8DFC-CB6314110C21}"/>
          </ac:spMkLst>
        </pc:spChg>
        <pc:spChg chg="add mod">
          <ac:chgData name="xuxin xiao" userId="3a0b2d2da4ff134b" providerId="LiveId" clId="{6BE83AA6-9E3D-4CC2-BBF1-B3FA64BD471D}" dt="2023-10-31T10:51:47.463" v="2909" actId="1076"/>
          <ac:spMkLst>
            <pc:docMk/>
            <pc:sldMk cId="2611686643" sldId="300"/>
            <ac:spMk id="6" creationId="{BB1AF887-8C95-D697-32A3-DB7F7BD852F0}"/>
          </ac:spMkLst>
        </pc:spChg>
        <pc:spChg chg="add mod">
          <ac:chgData name="xuxin xiao" userId="3a0b2d2da4ff134b" providerId="LiveId" clId="{6BE83AA6-9E3D-4CC2-BBF1-B3FA64BD471D}" dt="2023-10-31T10:51:44.729" v="2908" actId="1076"/>
          <ac:spMkLst>
            <pc:docMk/>
            <pc:sldMk cId="2611686643" sldId="300"/>
            <ac:spMk id="8" creationId="{C5F6D771-350E-DFE0-5F6E-3DB2952A2935}"/>
          </ac:spMkLst>
        </pc:spChg>
        <pc:spChg chg="add mod">
          <ac:chgData name="xuxin xiao" userId="3a0b2d2da4ff134b" providerId="LiveId" clId="{6BE83AA6-9E3D-4CC2-BBF1-B3FA64BD471D}" dt="2023-10-31T10:52:52.404" v="2945" actId="1076"/>
          <ac:spMkLst>
            <pc:docMk/>
            <pc:sldMk cId="2611686643" sldId="300"/>
            <ac:spMk id="11" creationId="{30F0B77A-9DDB-3154-7372-EC339DAB2442}"/>
          </ac:spMkLst>
        </pc:spChg>
        <pc:picChg chg="add mod">
          <ac:chgData name="xuxin xiao" userId="3a0b2d2da4ff134b" providerId="LiveId" clId="{6BE83AA6-9E3D-4CC2-BBF1-B3FA64BD471D}" dt="2023-10-31T10:51:48.799" v="2910" actId="1076"/>
          <ac:picMkLst>
            <pc:docMk/>
            <pc:sldMk cId="2611686643" sldId="300"/>
            <ac:picMk id="3" creationId="{AC72364B-82F9-7A71-AAF4-3C4FCA061501}"/>
          </ac:picMkLst>
        </pc:picChg>
        <pc:picChg chg="add mod">
          <ac:chgData name="xuxin xiao" userId="3a0b2d2da4ff134b" providerId="LiveId" clId="{6BE83AA6-9E3D-4CC2-BBF1-B3FA64BD471D}" dt="2023-10-31T10:51:57.833" v="2914" actId="1076"/>
          <ac:picMkLst>
            <pc:docMk/>
            <pc:sldMk cId="2611686643" sldId="300"/>
            <ac:picMk id="9" creationId="{5E05C585-2896-11A9-1C69-64DB129594DA}"/>
          </ac:picMkLst>
        </pc:picChg>
      </pc:sldChg>
      <pc:sldChg chg="addSp delSp modSp add mod">
        <pc:chgData name="xuxin xiao" userId="3a0b2d2da4ff134b" providerId="LiveId" clId="{6BE83AA6-9E3D-4CC2-BBF1-B3FA64BD471D}" dt="2023-10-31T11:08:59.879" v="3214" actId="21"/>
        <pc:sldMkLst>
          <pc:docMk/>
          <pc:sldMk cId="1163654312" sldId="301"/>
        </pc:sldMkLst>
        <pc:spChg chg="mod">
          <ac:chgData name="xuxin xiao" userId="3a0b2d2da4ff134b" providerId="LiveId" clId="{6BE83AA6-9E3D-4CC2-BBF1-B3FA64BD471D}" dt="2023-10-31T10:56:51.977" v="2975"/>
          <ac:spMkLst>
            <pc:docMk/>
            <pc:sldMk cId="1163654312" sldId="301"/>
            <ac:spMk id="5" creationId="{1EA60089-4FB2-8B96-8DFC-CB6314110C21}"/>
          </ac:spMkLst>
        </pc:spChg>
        <pc:spChg chg="mod">
          <ac:chgData name="xuxin xiao" userId="3a0b2d2da4ff134b" providerId="LiveId" clId="{6BE83AA6-9E3D-4CC2-BBF1-B3FA64BD471D}" dt="2023-10-31T10:57:49.190" v="2992" actId="1076"/>
          <ac:spMkLst>
            <pc:docMk/>
            <pc:sldMk cId="1163654312" sldId="301"/>
            <ac:spMk id="6" creationId="{BB1AF887-8C95-D697-32A3-DB7F7BD852F0}"/>
          </ac:spMkLst>
        </pc:spChg>
        <pc:spChg chg="del mod">
          <ac:chgData name="xuxin xiao" userId="3a0b2d2da4ff134b" providerId="LiveId" clId="{6BE83AA6-9E3D-4CC2-BBF1-B3FA64BD471D}" dt="2023-10-31T10:57:43.198" v="2989"/>
          <ac:spMkLst>
            <pc:docMk/>
            <pc:sldMk cId="1163654312" sldId="301"/>
            <ac:spMk id="8" creationId="{C5F6D771-350E-DFE0-5F6E-3DB2952A2935}"/>
          </ac:spMkLst>
        </pc:spChg>
        <pc:spChg chg="del mod">
          <ac:chgData name="xuxin xiao" userId="3a0b2d2da4ff134b" providerId="LiveId" clId="{6BE83AA6-9E3D-4CC2-BBF1-B3FA64BD471D}" dt="2023-10-31T10:57:45.276" v="2991" actId="478"/>
          <ac:spMkLst>
            <pc:docMk/>
            <pc:sldMk cId="1163654312" sldId="301"/>
            <ac:spMk id="11" creationId="{30F0B77A-9DDB-3154-7372-EC339DAB2442}"/>
          </ac:spMkLst>
        </pc:spChg>
        <pc:spChg chg="add mod">
          <ac:chgData name="xuxin xiao" userId="3a0b2d2da4ff134b" providerId="LiveId" clId="{6BE83AA6-9E3D-4CC2-BBF1-B3FA64BD471D}" dt="2023-10-31T10:58:32.910" v="3029" actId="1076"/>
          <ac:spMkLst>
            <pc:docMk/>
            <pc:sldMk cId="1163654312" sldId="301"/>
            <ac:spMk id="12" creationId="{F3716D28-8AD1-A40D-E8B0-5818AE00D1CA}"/>
          </ac:spMkLst>
        </pc:spChg>
        <pc:spChg chg="add mod">
          <ac:chgData name="xuxin xiao" userId="3a0b2d2da4ff134b" providerId="LiveId" clId="{6BE83AA6-9E3D-4CC2-BBF1-B3FA64BD471D}" dt="2023-10-31T11:03:10.742" v="3112" actId="115"/>
          <ac:spMkLst>
            <pc:docMk/>
            <pc:sldMk cId="1163654312" sldId="301"/>
            <ac:spMk id="15" creationId="{69DF8934-8D23-2C53-0357-19A0CD4A48F6}"/>
          </ac:spMkLst>
        </pc:spChg>
        <pc:spChg chg="add del mod">
          <ac:chgData name="xuxin xiao" userId="3a0b2d2da4ff134b" providerId="LiveId" clId="{6BE83AA6-9E3D-4CC2-BBF1-B3FA64BD471D}" dt="2023-10-31T11:08:59.879" v="3214" actId="21"/>
          <ac:spMkLst>
            <pc:docMk/>
            <pc:sldMk cId="1163654312" sldId="301"/>
            <ac:spMk id="20" creationId="{98E950DB-8E83-B9D3-1341-245F23135A76}"/>
          </ac:spMkLst>
        </pc:spChg>
        <pc:picChg chg="del">
          <ac:chgData name="xuxin xiao" userId="3a0b2d2da4ff134b" providerId="LiveId" clId="{6BE83AA6-9E3D-4CC2-BBF1-B3FA64BD471D}" dt="2023-10-31T10:57:27.225" v="2981" actId="478"/>
          <ac:picMkLst>
            <pc:docMk/>
            <pc:sldMk cId="1163654312" sldId="301"/>
            <ac:picMk id="3" creationId="{AC72364B-82F9-7A71-AAF4-3C4FCA061501}"/>
          </ac:picMkLst>
        </pc:picChg>
        <pc:picChg chg="add del mod">
          <ac:chgData name="xuxin xiao" userId="3a0b2d2da4ff134b" providerId="LiveId" clId="{6BE83AA6-9E3D-4CC2-BBF1-B3FA64BD471D}" dt="2023-10-31T10:57:40.789" v="2985" actId="478"/>
          <ac:picMkLst>
            <pc:docMk/>
            <pc:sldMk cId="1163654312" sldId="301"/>
            <ac:picMk id="4" creationId="{D2970BEC-6AD9-C423-9C08-A9393F1EB3A0}"/>
          </ac:picMkLst>
        </pc:picChg>
        <pc:picChg chg="del">
          <ac:chgData name="xuxin xiao" userId="3a0b2d2da4ff134b" providerId="LiveId" clId="{6BE83AA6-9E3D-4CC2-BBF1-B3FA64BD471D}" dt="2023-10-31T10:57:43.197" v="2987" actId="478"/>
          <ac:picMkLst>
            <pc:docMk/>
            <pc:sldMk cId="1163654312" sldId="301"/>
            <ac:picMk id="9" creationId="{5E05C585-2896-11A9-1C69-64DB129594DA}"/>
          </ac:picMkLst>
        </pc:picChg>
        <pc:picChg chg="add mod">
          <ac:chgData name="xuxin xiao" userId="3a0b2d2da4ff134b" providerId="LiveId" clId="{6BE83AA6-9E3D-4CC2-BBF1-B3FA64BD471D}" dt="2023-10-31T10:59:07.085" v="3041" actId="1076"/>
          <ac:picMkLst>
            <pc:docMk/>
            <pc:sldMk cId="1163654312" sldId="301"/>
            <ac:picMk id="13" creationId="{A107EC95-E794-D960-130A-1C8E9BFC7711}"/>
          </ac:picMkLst>
        </pc:picChg>
      </pc:sldChg>
      <pc:sldChg chg="addSp delSp modSp add mod">
        <pc:chgData name="xuxin xiao" userId="3a0b2d2da4ff134b" providerId="LiveId" clId="{6BE83AA6-9E3D-4CC2-BBF1-B3FA64BD471D}" dt="2023-10-31T11:09:28.203" v="3230" actId="207"/>
        <pc:sldMkLst>
          <pc:docMk/>
          <pc:sldMk cId="1923805595" sldId="302"/>
        </pc:sldMkLst>
        <pc:spChg chg="add mod">
          <ac:chgData name="xuxin xiao" userId="3a0b2d2da4ff134b" providerId="LiveId" clId="{6BE83AA6-9E3D-4CC2-BBF1-B3FA64BD471D}" dt="2023-10-31T11:09:28.203" v="3230" actId="207"/>
          <ac:spMkLst>
            <pc:docMk/>
            <pc:sldMk cId="1923805595" sldId="302"/>
            <ac:spMk id="4" creationId="{87E5746A-AC94-E542-EE8C-F18B8BE692E4}"/>
          </ac:spMkLst>
        </pc:spChg>
        <pc:spChg chg="mod">
          <ac:chgData name="xuxin xiao" userId="3a0b2d2da4ff134b" providerId="LiveId" clId="{6BE83AA6-9E3D-4CC2-BBF1-B3FA64BD471D}" dt="2023-10-31T10:59:26.548" v="3047" actId="12"/>
          <ac:spMkLst>
            <pc:docMk/>
            <pc:sldMk cId="1923805595" sldId="302"/>
            <ac:spMk id="6" creationId="{BB1AF887-8C95-D697-32A3-DB7F7BD852F0}"/>
          </ac:spMkLst>
        </pc:spChg>
        <pc:spChg chg="mod">
          <ac:chgData name="xuxin xiao" userId="3a0b2d2da4ff134b" providerId="LiveId" clId="{6BE83AA6-9E3D-4CC2-BBF1-B3FA64BD471D}" dt="2023-10-31T10:59:46.590" v="3048" actId="1076"/>
          <ac:spMkLst>
            <pc:docMk/>
            <pc:sldMk cId="1923805595" sldId="302"/>
            <ac:spMk id="12" creationId="{F3716D28-8AD1-A40D-E8B0-5818AE00D1CA}"/>
          </ac:spMkLst>
        </pc:spChg>
        <pc:spChg chg="mod">
          <ac:chgData name="xuxin xiao" userId="3a0b2d2da4ff134b" providerId="LiveId" clId="{6BE83AA6-9E3D-4CC2-BBF1-B3FA64BD471D}" dt="2023-10-31T11:07:08.368" v="3184" actId="207"/>
          <ac:spMkLst>
            <pc:docMk/>
            <pc:sldMk cId="1923805595" sldId="302"/>
            <ac:spMk id="15" creationId="{69DF8934-8D23-2C53-0357-19A0CD4A48F6}"/>
          </ac:spMkLst>
        </pc:spChg>
        <pc:picChg chg="add mod">
          <ac:chgData name="xuxin xiao" userId="3a0b2d2da4ff134b" providerId="LiveId" clId="{6BE83AA6-9E3D-4CC2-BBF1-B3FA64BD471D}" dt="2023-10-31T11:00:06.021" v="3054" actId="1076"/>
          <ac:picMkLst>
            <pc:docMk/>
            <pc:sldMk cId="1923805595" sldId="302"/>
            <ac:picMk id="3" creationId="{C4ABDC34-6DA0-4046-7371-B1FD88EFCCDB}"/>
          </ac:picMkLst>
        </pc:picChg>
        <pc:picChg chg="del">
          <ac:chgData name="xuxin xiao" userId="3a0b2d2da4ff134b" providerId="LiveId" clId="{6BE83AA6-9E3D-4CC2-BBF1-B3FA64BD471D}" dt="2023-10-31T10:59:49.097" v="3049" actId="478"/>
          <ac:picMkLst>
            <pc:docMk/>
            <pc:sldMk cId="1923805595" sldId="302"/>
            <ac:picMk id="13" creationId="{A107EC95-E794-D960-130A-1C8E9BFC7711}"/>
          </ac:picMkLst>
        </pc:picChg>
      </pc:sldChg>
      <pc:sldChg chg="addSp delSp modSp add mod">
        <pc:chgData name="xuxin xiao" userId="3a0b2d2da4ff134b" providerId="LiveId" clId="{6BE83AA6-9E3D-4CC2-BBF1-B3FA64BD471D}" dt="2023-10-31T11:08:12.714" v="3210" actId="1076"/>
        <pc:sldMkLst>
          <pc:docMk/>
          <pc:sldMk cId="1714882965" sldId="303"/>
        </pc:sldMkLst>
        <pc:spChg chg="mod">
          <ac:chgData name="xuxin xiao" userId="3a0b2d2da4ff134b" providerId="LiveId" clId="{6BE83AA6-9E3D-4CC2-BBF1-B3FA64BD471D}" dt="2023-10-31T11:01:10.984" v="3066"/>
          <ac:spMkLst>
            <pc:docMk/>
            <pc:sldMk cId="1714882965" sldId="303"/>
            <ac:spMk id="6" creationId="{BB1AF887-8C95-D697-32A3-DB7F7BD852F0}"/>
          </ac:spMkLst>
        </pc:spChg>
        <pc:spChg chg="add mod">
          <ac:chgData name="xuxin xiao" userId="3a0b2d2da4ff134b" providerId="LiveId" clId="{6BE83AA6-9E3D-4CC2-BBF1-B3FA64BD471D}" dt="2023-10-31T11:08:12.714" v="3210" actId="1076"/>
          <ac:spMkLst>
            <pc:docMk/>
            <pc:sldMk cId="1714882965" sldId="303"/>
            <ac:spMk id="7" creationId="{021726CE-31E3-294B-4457-901B5BF1A5F5}"/>
          </ac:spMkLst>
        </pc:spChg>
        <pc:spChg chg="mod">
          <ac:chgData name="xuxin xiao" userId="3a0b2d2da4ff134b" providerId="LiveId" clId="{6BE83AA6-9E3D-4CC2-BBF1-B3FA64BD471D}" dt="2023-10-31T11:01:34.321" v="3108"/>
          <ac:spMkLst>
            <pc:docMk/>
            <pc:sldMk cId="1714882965" sldId="303"/>
            <ac:spMk id="15" creationId="{69DF8934-8D23-2C53-0357-19A0CD4A48F6}"/>
          </ac:spMkLst>
        </pc:spChg>
        <pc:picChg chg="del">
          <ac:chgData name="xuxin xiao" userId="3a0b2d2da4ff134b" providerId="LiveId" clId="{6BE83AA6-9E3D-4CC2-BBF1-B3FA64BD471D}" dt="2023-10-31T11:01:12.160" v="3067" actId="478"/>
          <ac:picMkLst>
            <pc:docMk/>
            <pc:sldMk cId="1714882965" sldId="303"/>
            <ac:picMk id="3" creationId="{C4ABDC34-6DA0-4046-7371-B1FD88EFCCDB}"/>
          </ac:picMkLst>
        </pc:picChg>
        <pc:picChg chg="add mod">
          <ac:chgData name="xuxin xiao" userId="3a0b2d2da4ff134b" providerId="LiveId" clId="{6BE83AA6-9E3D-4CC2-BBF1-B3FA64BD471D}" dt="2023-10-31T11:01:24.759" v="3073" actId="1076"/>
          <ac:picMkLst>
            <pc:docMk/>
            <pc:sldMk cId="1714882965" sldId="303"/>
            <ac:picMk id="4" creationId="{85E8FABC-6647-FC94-19CF-318835D7177B}"/>
          </ac:picMkLst>
        </pc:picChg>
      </pc:sldChg>
      <pc:sldChg chg="addSp delSp modSp add mod ord">
        <pc:chgData name="xuxin xiao" userId="3a0b2d2da4ff134b" providerId="LiveId" clId="{6BE83AA6-9E3D-4CC2-BBF1-B3FA64BD471D}" dt="2023-10-31T11:08:05.178" v="3208" actId="207"/>
        <pc:sldMkLst>
          <pc:docMk/>
          <pc:sldMk cId="21226213" sldId="304"/>
        </pc:sldMkLst>
        <pc:spChg chg="mod">
          <ac:chgData name="xuxin xiao" userId="3a0b2d2da4ff134b" providerId="LiveId" clId="{6BE83AA6-9E3D-4CC2-BBF1-B3FA64BD471D}" dt="2023-10-31T11:05:23.991" v="3159"/>
          <ac:spMkLst>
            <pc:docMk/>
            <pc:sldMk cId="21226213" sldId="304"/>
            <ac:spMk id="6" creationId="{BB1AF887-8C95-D697-32A3-DB7F7BD852F0}"/>
          </ac:spMkLst>
        </pc:spChg>
        <pc:spChg chg="add mod">
          <ac:chgData name="xuxin xiao" userId="3a0b2d2da4ff134b" providerId="LiveId" clId="{6BE83AA6-9E3D-4CC2-BBF1-B3FA64BD471D}" dt="2023-10-31T11:08:05.178" v="3208" actId="207"/>
          <ac:spMkLst>
            <pc:docMk/>
            <pc:sldMk cId="21226213" sldId="304"/>
            <ac:spMk id="8" creationId="{0E034205-0D92-5B21-2812-E3F87A6CD36D}"/>
          </ac:spMkLst>
        </pc:spChg>
        <pc:spChg chg="mod">
          <ac:chgData name="xuxin xiao" userId="3a0b2d2da4ff134b" providerId="LiveId" clId="{6BE83AA6-9E3D-4CC2-BBF1-B3FA64BD471D}" dt="2023-10-31T11:06:17.276" v="3181"/>
          <ac:spMkLst>
            <pc:docMk/>
            <pc:sldMk cId="21226213" sldId="304"/>
            <ac:spMk id="15" creationId="{69DF8934-8D23-2C53-0357-19A0CD4A48F6}"/>
          </ac:spMkLst>
        </pc:spChg>
        <pc:picChg chg="add mod">
          <ac:chgData name="xuxin xiao" userId="3a0b2d2da4ff134b" providerId="LiveId" clId="{6BE83AA6-9E3D-4CC2-BBF1-B3FA64BD471D}" dt="2023-10-31T11:05:40.665" v="3167" actId="1076"/>
          <ac:picMkLst>
            <pc:docMk/>
            <pc:sldMk cId="21226213" sldId="304"/>
            <ac:picMk id="3" creationId="{1C806E90-9221-A7AF-E82F-1ACBA6A4565D}"/>
          </ac:picMkLst>
        </pc:picChg>
        <pc:picChg chg="del">
          <ac:chgData name="xuxin xiao" userId="3a0b2d2da4ff134b" providerId="LiveId" clId="{6BE83AA6-9E3D-4CC2-BBF1-B3FA64BD471D}" dt="2023-10-31T11:05:24.777" v="3160" actId="478"/>
          <ac:picMkLst>
            <pc:docMk/>
            <pc:sldMk cId="21226213" sldId="304"/>
            <ac:picMk id="4" creationId="{85E8FABC-6647-FC94-19CF-318835D7177B}"/>
          </ac:picMkLst>
        </pc:picChg>
      </pc:sldChg>
      <pc:sldChg chg="addSp delSp add mod">
        <pc:chgData name="xuxin xiao" userId="3a0b2d2da4ff134b" providerId="LiveId" clId="{6BE83AA6-9E3D-4CC2-BBF1-B3FA64BD471D}" dt="2023-10-31T11:16:53.852" v="3254" actId="22"/>
        <pc:sldMkLst>
          <pc:docMk/>
          <pc:sldMk cId="2243679418" sldId="305"/>
        </pc:sldMkLst>
        <pc:spChg chg="add del">
          <ac:chgData name="xuxin xiao" userId="3a0b2d2da4ff134b" providerId="LiveId" clId="{6BE83AA6-9E3D-4CC2-BBF1-B3FA64BD471D}" dt="2023-10-31T11:16:53.852" v="3254" actId="22"/>
          <ac:spMkLst>
            <pc:docMk/>
            <pc:sldMk cId="2243679418" sldId="305"/>
            <ac:spMk id="4" creationId="{C2D53401-3240-7CC0-5ADE-A2222E040187}"/>
          </ac:spMkLst>
        </pc:spChg>
      </pc:sldChg>
      <pc:sldChg chg="addSp delSp modSp add mod">
        <pc:chgData name="xuxin xiao" userId="3a0b2d2da4ff134b" providerId="LiveId" clId="{6BE83AA6-9E3D-4CC2-BBF1-B3FA64BD471D}" dt="2023-10-31T11:28:18.738" v="3362" actId="1076"/>
        <pc:sldMkLst>
          <pc:docMk/>
          <pc:sldMk cId="2681627953" sldId="306"/>
        </pc:sldMkLst>
        <pc:spChg chg="add del mod">
          <ac:chgData name="xuxin xiao" userId="3a0b2d2da4ff134b" providerId="LiveId" clId="{6BE83AA6-9E3D-4CC2-BBF1-B3FA64BD471D}" dt="2023-10-31T11:17:37.549" v="3272" actId="478"/>
          <ac:spMkLst>
            <pc:docMk/>
            <pc:sldMk cId="2681627953" sldId="306"/>
            <ac:spMk id="4" creationId="{2F897A0B-FE46-274E-23B5-7C9C36EDFBF0}"/>
          </ac:spMkLst>
        </pc:spChg>
        <pc:spChg chg="mod">
          <ac:chgData name="xuxin xiao" userId="3a0b2d2da4ff134b" providerId="LiveId" clId="{6BE83AA6-9E3D-4CC2-BBF1-B3FA64BD471D}" dt="2023-10-31T11:17:04.352" v="3257" actId="20577"/>
          <ac:spMkLst>
            <pc:docMk/>
            <pc:sldMk cId="2681627953" sldId="306"/>
            <ac:spMk id="6" creationId="{BB1AF887-8C95-D697-32A3-DB7F7BD852F0}"/>
          </ac:spMkLst>
        </pc:spChg>
        <pc:spChg chg="add mod">
          <ac:chgData name="xuxin xiao" userId="3a0b2d2da4ff134b" providerId="LiveId" clId="{6BE83AA6-9E3D-4CC2-BBF1-B3FA64BD471D}" dt="2023-10-31T11:19:05.542" v="3285" actId="14100"/>
          <ac:spMkLst>
            <pc:docMk/>
            <pc:sldMk cId="2681627953" sldId="306"/>
            <ac:spMk id="7" creationId="{1F7C017F-024E-5B11-8B58-6524298F256A}"/>
          </ac:spMkLst>
        </pc:spChg>
        <pc:spChg chg="add mod">
          <ac:chgData name="xuxin xiao" userId="3a0b2d2da4ff134b" providerId="LiveId" clId="{6BE83AA6-9E3D-4CC2-BBF1-B3FA64BD471D}" dt="2023-10-31T11:28:03.490" v="3356" actId="1076"/>
          <ac:spMkLst>
            <pc:docMk/>
            <pc:sldMk cId="2681627953" sldId="306"/>
            <ac:spMk id="8" creationId="{ED078E50-9179-18D8-030A-EC52A7053D7C}"/>
          </ac:spMkLst>
        </pc:spChg>
        <pc:spChg chg="add mod">
          <ac:chgData name="xuxin xiao" userId="3a0b2d2da4ff134b" providerId="LiveId" clId="{6BE83AA6-9E3D-4CC2-BBF1-B3FA64BD471D}" dt="2023-10-31T11:28:10.509" v="3358" actId="1076"/>
          <ac:spMkLst>
            <pc:docMk/>
            <pc:sldMk cId="2681627953" sldId="306"/>
            <ac:spMk id="9" creationId="{1BD9467A-5C11-E403-A5C7-0F1BFCA45288}"/>
          </ac:spMkLst>
        </pc:spChg>
        <pc:spChg chg="add mod">
          <ac:chgData name="xuxin xiao" userId="3a0b2d2da4ff134b" providerId="LiveId" clId="{6BE83AA6-9E3D-4CC2-BBF1-B3FA64BD471D}" dt="2023-10-31T11:28:14.340" v="3360" actId="1076"/>
          <ac:spMkLst>
            <pc:docMk/>
            <pc:sldMk cId="2681627953" sldId="306"/>
            <ac:spMk id="10" creationId="{D2FADF64-6839-9FA2-61E8-EAB25B0F924C}"/>
          </ac:spMkLst>
        </pc:spChg>
        <pc:spChg chg="add mod">
          <ac:chgData name="xuxin xiao" userId="3a0b2d2da4ff134b" providerId="LiveId" clId="{6BE83AA6-9E3D-4CC2-BBF1-B3FA64BD471D}" dt="2023-10-31T11:28:18.738" v="3362" actId="1076"/>
          <ac:spMkLst>
            <pc:docMk/>
            <pc:sldMk cId="2681627953" sldId="306"/>
            <ac:spMk id="11" creationId="{7CC5CEB7-6467-F216-97EB-258FBB264D33}"/>
          </ac:spMkLst>
        </pc:spChg>
        <pc:spChg chg="del mod">
          <ac:chgData name="xuxin xiao" userId="3a0b2d2da4ff134b" providerId="LiveId" clId="{6BE83AA6-9E3D-4CC2-BBF1-B3FA64BD471D}" dt="2023-10-31T11:17:05.949" v="3260"/>
          <ac:spMkLst>
            <pc:docMk/>
            <pc:sldMk cId="2681627953" sldId="306"/>
            <ac:spMk id="12" creationId="{F3716D28-8AD1-A40D-E8B0-5818AE00D1CA}"/>
          </ac:spMkLst>
        </pc:spChg>
        <pc:spChg chg="del mod">
          <ac:chgData name="xuxin xiao" userId="3a0b2d2da4ff134b" providerId="LiveId" clId="{6BE83AA6-9E3D-4CC2-BBF1-B3FA64BD471D}" dt="2023-10-31T11:17:09.379" v="3262" actId="478"/>
          <ac:spMkLst>
            <pc:docMk/>
            <pc:sldMk cId="2681627953" sldId="306"/>
            <ac:spMk id="15" creationId="{69DF8934-8D23-2C53-0357-19A0CD4A48F6}"/>
          </ac:spMkLst>
        </pc:spChg>
        <pc:picChg chg="del">
          <ac:chgData name="xuxin xiao" userId="3a0b2d2da4ff134b" providerId="LiveId" clId="{6BE83AA6-9E3D-4CC2-BBF1-B3FA64BD471D}" dt="2023-10-31T11:17:05.948" v="3258" actId="478"/>
          <ac:picMkLst>
            <pc:docMk/>
            <pc:sldMk cId="2681627953" sldId="306"/>
            <ac:picMk id="13" creationId="{A107EC95-E794-D960-130A-1C8E9BFC7711}"/>
          </ac:picMkLst>
        </pc:picChg>
      </pc:sldChg>
      <pc:sldChg chg="modSp add del mod ord">
        <pc:chgData name="xuxin xiao" userId="3a0b2d2da4ff134b" providerId="LiveId" clId="{6BE83AA6-9E3D-4CC2-BBF1-B3FA64BD471D}" dt="2023-10-31T11:16:37.375" v="3252" actId="47"/>
        <pc:sldMkLst>
          <pc:docMk/>
          <pc:sldMk cId="2964433038" sldId="306"/>
        </pc:sldMkLst>
        <pc:spChg chg="mod">
          <ac:chgData name="xuxin xiao" userId="3a0b2d2da4ff134b" providerId="LiveId" clId="{6BE83AA6-9E3D-4CC2-BBF1-B3FA64BD471D}" dt="2023-10-31T11:15:06.480" v="3251" actId="20577"/>
          <ac:spMkLst>
            <pc:docMk/>
            <pc:sldMk cId="2964433038" sldId="306"/>
            <ac:spMk id="6" creationId="{BB1AF887-8C95-D697-32A3-DB7F7BD852F0}"/>
          </ac:spMkLst>
        </pc:spChg>
      </pc:sldChg>
      <pc:sldChg chg="addSp modSp add mod">
        <pc:chgData name="xuxin xiao" userId="3a0b2d2da4ff134b" providerId="LiveId" clId="{6BE83AA6-9E3D-4CC2-BBF1-B3FA64BD471D}" dt="2023-10-31T11:25:48.274" v="3334"/>
        <pc:sldMkLst>
          <pc:docMk/>
          <pc:sldMk cId="1232382662" sldId="307"/>
        </pc:sldMkLst>
        <pc:spChg chg="mod">
          <ac:chgData name="xuxin xiao" userId="3a0b2d2da4ff134b" providerId="LiveId" clId="{6BE83AA6-9E3D-4CC2-BBF1-B3FA64BD471D}" dt="2023-10-31T11:25:48.274" v="3334"/>
          <ac:spMkLst>
            <pc:docMk/>
            <pc:sldMk cId="1232382662" sldId="307"/>
            <ac:spMk id="6" creationId="{BB1AF887-8C95-D697-32A3-DB7F7BD852F0}"/>
          </ac:spMkLst>
        </pc:spChg>
        <pc:spChg chg="mod">
          <ac:chgData name="xuxin xiao" userId="3a0b2d2da4ff134b" providerId="LiveId" clId="{6BE83AA6-9E3D-4CC2-BBF1-B3FA64BD471D}" dt="2023-10-31T11:25:07.614" v="3327" actId="1076"/>
          <ac:spMkLst>
            <pc:docMk/>
            <pc:sldMk cId="1232382662" sldId="307"/>
            <ac:spMk id="7" creationId="{1F7C017F-024E-5B11-8B58-6524298F256A}"/>
          </ac:spMkLst>
        </pc:spChg>
        <pc:picChg chg="add mod">
          <ac:chgData name="xuxin xiao" userId="3a0b2d2da4ff134b" providerId="LiveId" clId="{6BE83AA6-9E3D-4CC2-BBF1-B3FA64BD471D}" dt="2023-10-31T11:24:19.454" v="3314" actId="1076"/>
          <ac:picMkLst>
            <pc:docMk/>
            <pc:sldMk cId="1232382662" sldId="307"/>
            <ac:picMk id="4" creationId="{499ED001-90B3-7A22-93E1-74EB6175D0BC}"/>
          </ac:picMkLst>
        </pc:picChg>
        <pc:picChg chg="add mod">
          <ac:chgData name="xuxin xiao" userId="3a0b2d2da4ff134b" providerId="LiveId" clId="{6BE83AA6-9E3D-4CC2-BBF1-B3FA64BD471D}" dt="2023-10-31T11:25:08.891" v="3328" actId="1076"/>
          <ac:picMkLst>
            <pc:docMk/>
            <pc:sldMk cId="1232382662" sldId="307"/>
            <ac:picMk id="8" creationId="{8DEC0422-B3A4-500F-E36F-EBD35143B5D6}"/>
          </ac:picMkLst>
        </pc:picChg>
      </pc:sldChg>
      <pc:sldChg chg="addSp delSp modSp add mod">
        <pc:chgData name="xuxin xiao" userId="3a0b2d2da4ff134b" providerId="LiveId" clId="{6BE83AA6-9E3D-4CC2-BBF1-B3FA64BD471D}" dt="2023-10-31T11:27:08.467" v="3351" actId="1076"/>
        <pc:sldMkLst>
          <pc:docMk/>
          <pc:sldMk cId="2977958371" sldId="308"/>
        </pc:sldMkLst>
        <pc:spChg chg="mod">
          <ac:chgData name="xuxin xiao" userId="3a0b2d2da4ff134b" providerId="LiveId" clId="{6BE83AA6-9E3D-4CC2-BBF1-B3FA64BD471D}" dt="2023-10-31T11:25:55.166" v="3337"/>
          <ac:spMkLst>
            <pc:docMk/>
            <pc:sldMk cId="2977958371" sldId="308"/>
            <ac:spMk id="6" creationId="{BB1AF887-8C95-D697-32A3-DB7F7BD852F0}"/>
          </ac:spMkLst>
        </pc:spChg>
        <pc:spChg chg="mod">
          <ac:chgData name="xuxin xiao" userId="3a0b2d2da4ff134b" providerId="LiveId" clId="{6BE83AA6-9E3D-4CC2-BBF1-B3FA64BD471D}" dt="2023-10-31T11:26:37.305" v="3347" actId="207"/>
          <ac:spMkLst>
            <pc:docMk/>
            <pc:sldMk cId="2977958371" sldId="308"/>
            <ac:spMk id="7" creationId="{1F7C017F-024E-5B11-8B58-6524298F256A}"/>
          </ac:spMkLst>
        </pc:spChg>
        <pc:picChg chg="del">
          <ac:chgData name="xuxin xiao" userId="3a0b2d2da4ff134b" providerId="LiveId" clId="{6BE83AA6-9E3D-4CC2-BBF1-B3FA64BD471D}" dt="2023-10-31T11:26:50.521" v="3349" actId="478"/>
          <ac:picMkLst>
            <pc:docMk/>
            <pc:sldMk cId="2977958371" sldId="308"/>
            <ac:picMk id="4" creationId="{499ED001-90B3-7A22-93E1-74EB6175D0BC}"/>
          </ac:picMkLst>
        </pc:picChg>
        <pc:picChg chg="mod">
          <ac:chgData name="xuxin xiao" userId="3a0b2d2da4ff134b" providerId="LiveId" clId="{6BE83AA6-9E3D-4CC2-BBF1-B3FA64BD471D}" dt="2023-10-31T11:26:48.807" v="3348" actId="1076"/>
          <ac:picMkLst>
            <pc:docMk/>
            <pc:sldMk cId="2977958371" sldId="308"/>
            <ac:picMk id="8" creationId="{8DEC0422-B3A4-500F-E36F-EBD35143B5D6}"/>
          </ac:picMkLst>
        </pc:picChg>
        <pc:picChg chg="add mod">
          <ac:chgData name="xuxin xiao" userId="3a0b2d2da4ff134b" providerId="LiveId" clId="{6BE83AA6-9E3D-4CC2-BBF1-B3FA64BD471D}" dt="2023-10-31T11:27:08.467" v="3351" actId="1076"/>
          <ac:picMkLst>
            <pc:docMk/>
            <pc:sldMk cId="2977958371" sldId="308"/>
            <ac:picMk id="9" creationId="{BBA016B7-E2B2-6B2D-C844-BDB57C50A601}"/>
          </ac:picMkLst>
        </pc:picChg>
      </pc:sldChg>
      <pc:sldChg chg="addSp delSp modSp add mod">
        <pc:chgData name="xuxin xiao" userId="3a0b2d2da4ff134b" providerId="LiveId" clId="{6BE83AA6-9E3D-4CC2-BBF1-B3FA64BD471D}" dt="2023-10-31T11:29:31.115" v="3380" actId="207"/>
        <pc:sldMkLst>
          <pc:docMk/>
          <pc:sldMk cId="570828793" sldId="309"/>
        </pc:sldMkLst>
        <pc:spChg chg="mod">
          <ac:chgData name="xuxin xiao" userId="3a0b2d2da4ff134b" providerId="LiveId" clId="{6BE83AA6-9E3D-4CC2-BBF1-B3FA64BD471D}" dt="2023-10-31T11:29:31.115" v="3380" actId="207"/>
          <ac:spMkLst>
            <pc:docMk/>
            <pc:sldMk cId="570828793" sldId="309"/>
            <ac:spMk id="7" creationId="{1F7C017F-024E-5B11-8B58-6524298F256A}"/>
          </ac:spMkLst>
        </pc:spChg>
        <pc:picChg chg="add mod">
          <ac:chgData name="xuxin xiao" userId="3a0b2d2da4ff134b" providerId="LiveId" clId="{6BE83AA6-9E3D-4CC2-BBF1-B3FA64BD471D}" dt="2023-10-31T11:28:51.234" v="3372" actId="1076"/>
          <ac:picMkLst>
            <pc:docMk/>
            <pc:sldMk cId="570828793" sldId="309"/>
            <ac:picMk id="4" creationId="{49B009B6-265A-7A1B-6436-1F3911814CAA}"/>
          </ac:picMkLst>
        </pc:picChg>
        <pc:picChg chg="del">
          <ac:chgData name="xuxin xiao" userId="3a0b2d2da4ff134b" providerId="LiveId" clId="{6BE83AA6-9E3D-4CC2-BBF1-B3FA64BD471D}" dt="2023-10-31T11:28:39.805" v="3363" actId="478"/>
          <ac:picMkLst>
            <pc:docMk/>
            <pc:sldMk cId="570828793" sldId="309"/>
            <ac:picMk id="9" creationId="{BBA016B7-E2B2-6B2D-C844-BDB57C50A601}"/>
          </ac:picMkLst>
        </pc:picChg>
      </pc:sldChg>
      <pc:sldChg chg="addSp delSp modSp add mod">
        <pc:chgData name="xuxin xiao" userId="3a0b2d2da4ff134b" providerId="LiveId" clId="{6BE83AA6-9E3D-4CC2-BBF1-B3FA64BD471D}" dt="2023-10-31T11:30:33.326" v="3397" actId="1076"/>
        <pc:sldMkLst>
          <pc:docMk/>
          <pc:sldMk cId="882044210" sldId="310"/>
        </pc:sldMkLst>
        <pc:spChg chg="mod">
          <ac:chgData name="xuxin xiao" userId="3a0b2d2da4ff134b" providerId="LiveId" clId="{6BE83AA6-9E3D-4CC2-BBF1-B3FA64BD471D}" dt="2023-10-31T11:30:33.326" v="3397" actId="1076"/>
          <ac:spMkLst>
            <pc:docMk/>
            <pc:sldMk cId="882044210" sldId="310"/>
            <ac:spMk id="7" creationId="{1F7C017F-024E-5B11-8B58-6524298F256A}"/>
          </ac:spMkLst>
        </pc:spChg>
        <pc:picChg chg="del">
          <ac:chgData name="xuxin xiao" userId="3a0b2d2da4ff134b" providerId="LiveId" clId="{6BE83AA6-9E3D-4CC2-BBF1-B3FA64BD471D}" dt="2023-10-31T11:29:50.082" v="3382" actId="478"/>
          <ac:picMkLst>
            <pc:docMk/>
            <pc:sldMk cId="882044210" sldId="310"/>
            <ac:picMk id="4" creationId="{49B009B6-265A-7A1B-6436-1F3911814CAA}"/>
          </ac:picMkLst>
        </pc:picChg>
        <pc:picChg chg="add mod">
          <ac:chgData name="xuxin xiao" userId="3a0b2d2da4ff134b" providerId="LiveId" clId="{6BE83AA6-9E3D-4CC2-BBF1-B3FA64BD471D}" dt="2023-10-31T11:29:52.330" v="3384" actId="1076"/>
          <ac:picMkLst>
            <pc:docMk/>
            <pc:sldMk cId="882044210" sldId="310"/>
            <ac:picMk id="9" creationId="{AED77A3E-248F-F4F5-DF4A-EE15C8EB5E44}"/>
          </ac:picMkLst>
        </pc:picChg>
      </pc:sldChg>
      <pc:sldMasterChg chg="modTransition modSldLayout">
        <pc:chgData name="xuxin xiao" userId="3a0b2d2da4ff134b" providerId="LiveId" clId="{6BE83AA6-9E3D-4CC2-BBF1-B3FA64BD471D}" dt="2023-10-30T07:28:35.766" v="1282" actId="207"/>
        <pc:sldMasterMkLst>
          <pc:docMk/>
          <pc:sldMasterMk cId="1764219076" sldId="2147483660"/>
        </pc:sldMasterMkLst>
        <pc:sldLayoutChg chg="modSp modTransition">
          <pc:chgData name="xuxin xiao" userId="3a0b2d2da4ff134b" providerId="LiveId" clId="{6BE83AA6-9E3D-4CC2-BBF1-B3FA64BD471D}" dt="2023-10-30T07:27:55.297" v="1271" actId="207"/>
          <pc:sldLayoutMkLst>
            <pc:docMk/>
            <pc:sldMasterMk cId="1764219076" sldId="2147483660"/>
            <pc:sldLayoutMk cId="3663649045" sldId="2147483661"/>
          </pc:sldLayoutMkLst>
          <pc:spChg chg="mod">
            <ac:chgData name="xuxin xiao" userId="3a0b2d2da4ff134b" providerId="LiveId" clId="{6BE83AA6-9E3D-4CC2-BBF1-B3FA64BD471D}" dt="2023-10-30T07:27:55.297" v="1271" actId="207"/>
            <ac:spMkLst>
              <pc:docMk/>
              <pc:sldMasterMk cId="1764219076" sldId="2147483660"/>
              <pc:sldLayoutMk cId="3663649045" sldId="2147483661"/>
              <ac:spMk id="6" creationId="{00000000-0000-0000-0000-000000000000}"/>
            </ac:spMkLst>
          </pc:spChg>
        </pc:sldLayoutChg>
        <pc:sldLayoutChg chg="modSp modTransition">
          <pc:chgData name="xuxin xiao" userId="3a0b2d2da4ff134b" providerId="LiveId" clId="{6BE83AA6-9E3D-4CC2-BBF1-B3FA64BD471D}" dt="2023-10-30T07:28:01.344" v="1272" actId="207"/>
          <pc:sldLayoutMkLst>
            <pc:docMk/>
            <pc:sldMasterMk cId="1764219076" sldId="2147483660"/>
            <pc:sldLayoutMk cId="1082961008" sldId="2147483662"/>
          </pc:sldLayoutMkLst>
          <pc:spChg chg="mod">
            <ac:chgData name="xuxin xiao" userId="3a0b2d2da4ff134b" providerId="LiveId" clId="{6BE83AA6-9E3D-4CC2-BBF1-B3FA64BD471D}" dt="2023-10-30T07:28:01.344" v="1272" actId="207"/>
            <ac:spMkLst>
              <pc:docMk/>
              <pc:sldMasterMk cId="1764219076" sldId="2147483660"/>
              <pc:sldLayoutMk cId="1082961008" sldId="2147483662"/>
              <ac:spMk id="6" creationId="{00000000-0000-0000-0000-000000000000}"/>
            </ac:spMkLst>
          </pc:spChg>
        </pc:sldLayoutChg>
        <pc:sldLayoutChg chg="modSp modTransition">
          <pc:chgData name="xuxin xiao" userId="3a0b2d2da4ff134b" providerId="LiveId" clId="{6BE83AA6-9E3D-4CC2-BBF1-B3FA64BD471D}" dt="2023-10-30T07:28:04.820" v="1273" actId="207"/>
          <pc:sldLayoutMkLst>
            <pc:docMk/>
            <pc:sldMasterMk cId="1764219076" sldId="2147483660"/>
            <pc:sldLayoutMk cId="1325477562" sldId="2147483663"/>
          </pc:sldLayoutMkLst>
          <pc:spChg chg="mod">
            <ac:chgData name="xuxin xiao" userId="3a0b2d2da4ff134b" providerId="LiveId" clId="{6BE83AA6-9E3D-4CC2-BBF1-B3FA64BD471D}" dt="2023-10-30T07:28:04.820" v="1273" actId="207"/>
            <ac:spMkLst>
              <pc:docMk/>
              <pc:sldMasterMk cId="1764219076" sldId="2147483660"/>
              <pc:sldLayoutMk cId="1325477562" sldId="2147483663"/>
              <ac:spMk id="6" creationId="{00000000-0000-0000-0000-000000000000}"/>
            </ac:spMkLst>
          </pc:spChg>
        </pc:sldLayoutChg>
        <pc:sldLayoutChg chg="modSp modTransition">
          <pc:chgData name="xuxin xiao" userId="3a0b2d2da4ff134b" providerId="LiveId" clId="{6BE83AA6-9E3D-4CC2-BBF1-B3FA64BD471D}" dt="2023-10-30T07:28:07.754" v="1274" actId="207"/>
          <pc:sldLayoutMkLst>
            <pc:docMk/>
            <pc:sldMasterMk cId="1764219076" sldId="2147483660"/>
            <pc:sldLayoutMk cId="2266572151" sldId="2147483664"/>
          </pc:sldLayoutMkLst>
          <pc:spChg chg="mod">
            <ac:chgData name="xuxin xiao" userId="3a0b2d2da4ff134b" providerId="LiveId" clId="{6BE83AA6-9E3D-4CC2-BBF1-B3FA64BD471D}" dt="2023-10-30T07:28:07.754" v="1274" actId="207"/>
            <ac:spMkLst>
              <pc:docMk/>
              <pc:sldMasterMk cId="1764219076" sldId="2147483660"/>
              <pc:sldLayoutMk cId="2266572151" sldId="2147483664"/>
              <ac:spMk id="7" creationId="{00000000-0000-0000-0000-000000000000}"/>
            </ac:spMkLst>
          </pc:spChg>
        </pc:sldLayoutChg>
        <pc:sldLayoutChg chg="modSp modTransition">
          <pc:chgData name="xuxin xiao" userId="3a0b2d2da4ff134b" providerId="LiveId" clId="{6BE83AA6-9E3D-4CC2-BBF1-B3FA64BD471D}" dt="2023-10-30T07:28:11.193" v="1275" actId="207"/>
          <pc:sldLayoutMkLst>
            <pc:docMk/>
            <pc:sldMasterMk cId="1764219076" sldId="2147483660"/>
            <pc:sldLayoutMk cId="3423429523" sldId="2147483665"/>
          </pc:sldLayoutMkLst>
          <pc:spChg chg="mod">
            <ac:chgData name="xuxin xiao" userId="3a0b2d2da4ff134b" providerId="LiveId" clId="{6BE83AA6-9E3D-4CC2-BBF1-B3FA64BD471D}" dt="2023-10-30T07:28:11.193" v="1275" actId="207"/>
            <ac:spMkLst>
              <pc:docMk/>
              <pc:sldMasterMk cId="1764219076" sldId="2147483660"/>
              <pc:sldLayoutMk cId="3423429523" sldId="2147483665"/>
              <ac:spMk id="9" creationId="{00000000-0000-0000-0000-000000000000}"/>
            </ac:spMkLst>
          </pc:spChg>
        </pc:sldLayoutChg>
        <pc:sldLayoutChg chg="modSp modTransition">
          <pc:chgData name="xuxin xiao" userId="3a0b2d2da4ff134b" providerId="LiveId" clId="{6BE83AA6-9E3D-4CC2-BBF1-B3FA64BD471D}" dt="2023-10-30T07:28:14.276" v="1276" actId="207"/>
          <pc:sldLayoutMkLst>
            <pc:docMk/>
            <pc:sldMasterMk cId="1764219076" sldId="2147483660"/>
            <pc:sldLayoutMk cId="2892305903" sldId="2147483666"/>
          </pc:sldLayoutMkLst>
          <pc:spChg chg="mod">
            <ac:chgData name="xuxin xiao" userId="3a0b2d2da4ff134b" providerId="LiveId" clId="{6BE83AA6-9E3D-4CC2-BBF1-B3FA64BD471D}" dt="2023-10-30T07:28:14.276" v="1276" actId="207"/>
            <ac:spMkLst>
              <pc:docMk/>
              <pc:sldMasterMk cId="1764219076" sldId="2147483660"/>
              <pc:sldLayoutMk cId="2892305903" sldId="2147483666"/>
              <ac:spMk id="5" creationId="{00000000-0000-0000-0000-000000000000}"/>
            </ac:spMkLst>
          </pc:spChg>
        </pc:sldLayoutChg>
        <pc:sldLayoutChg chg="modSp modTransition">
          <pc:chgData name="xuxin xiao" userId="3a0b2d2da4ff134b" providerId="LiveId" clId="{6BE83AA6-9E3D-4CC2-BBF1-B3FA64BD471D}" dt="2023-10-30T07:28:17.678" v="1277" actId="207"/>
          <pc:sldLayoutMkLst>
            <pc:docMk/>
            <pc:sldMasterMk cId="1764219076" sldId="2147483660"/>
            <pc:sldLayoutMk cId="2772229329" sldId="2147483667"/>
          </pc:sldLayoutMkLst>
          <pc:spChg chg="mod">
            <ac:chgData name="xuxin xiao" userId="3a0b2d2da4ff134b" providerId="LiveId" clId="{6BE83AA6-9E3D-4CC2-BBF1-B3FA64BD471D}" dt="2023-10-30T07:28:17.678" v="1277" actId="207"/>
            <ac:spMkLst>
              <pc:docMk/>
              <pc:sldMasterMk cId="1764219076" sldId="2147483660"/>
              <pc:sldLayoutMk cId="2772229329" sldId="2147483667"/>
              <ac:spMk id="4" creationId="{00000000-0000-0000-0000-000000000000}"/>
            </ac:spMkLst>
          </pc:spChg>
        </pc:sldLayoutChg>
        <pc:sldLayoutChg chg="modSp modTransition">
          <pc:chgData name="xuxin xiao" userId="3a0b2d2da4ff134b" providerId="LiveId" clId="{6BE83AA6-9E3D-4CC2-BBF1-B3FA64BD471D}" dt="2023-10-30T07:28:21.468" v="1278" actId="207"/>
          <pc:sldLayoutMkLst>
            <pc:docMk/>
            <pc:sldMasterMk cId="1764219076" sldId="2147483660"/>
            <pc:sldLayoutMk cId="2294390951" sldId="2147483668"/>
          </pc:sldLayoutMkLst>
          <pc:spChg chg="mod">
            <ac:chgData name="xuxin xiao" userId="3a0b2d2da4ff134b" providerId="LiveId" clId="{6BE83AA6-9E3D-4CC2-BBF1-B3FA64BD471D}" dt="2023-10-30T07:28:21.468" v="1278" actId="207"/>
            <ac:spMkLst>
              <pc:docMk/>
              <pc:sldMasterMk cId="1764219076" sldId="2147483660"/>
              <pc:sldLayoutMk cId="2294390951" sldId="2147483668"/>
              <ac:spMk id="7" creationId="{00000000-0000-0000-0000-000000000000}"/>
            </ac:spMkLst>
          </pc:spChg>
        </pc:sldLayoutChg>
        <pc:sldLayoutChg chg="modSp mod modTransition">
          <pc:chgData name="xuxin xiao" userId="3a0b2d2da4ff134b" providerId="LiveId" clId="{6BE83AA6-9E3D-4CC2-BBF1-B3FA64BD471D}" dt="2023-10-30T07:28:25.809" v="1279" actId="207"/>
          <pc:sldLayoutMkLst>
            <pc:docMk/>
            <pc:sldMasterMk cId="1764219076" sldId="2147483660"/>
            <pc:sldLayoutMk cId="1040354384" sldId="2147483669"/>
          </pc:sldLayoutMkLst>
          <pc:spChg chg="mod">
            <ac:chgData name="xuxin xiao" userId="3a0b2d2da4ff134b" providerId="LiveId" clId="{6BE83AA6-9E3D-4CC2-BBF1-B3FA64BD471D}" dt="2023-10-30T07:28:25.809" v="1279" actId="207"/>
            <ac:spMkLst>
              <pc:docMk/>
              <pc:sldMasterMk cId="1764219076" sldId="2147483660"/>
              <pc:sldLayoutMk cId="1040354384" sldId="2147483669"/>
              <ac:spMk id="7" creationId="{00000000-0000-0000-0000-000000000000}"/>
            </ac:spMkLst>
          </pc:spChg>
        </pc:sldLayoutChg>
        <pc:sldLayoutChg chg="modSp modTransition">
          <pc:chgData name="xuxin xiao" userId="3a0b2d2da4ff134b" providerId="LiveId" clId="{6BE83AA6-9E3D-4CC2-BBF1-B3FA64BD471D}" dt="2023-10-30T07:28:28.581" v="1280" actId="207"/>
          <pc:sldLayoutMkLst>
            <pc:docMk/>
            <pc:sldMasterMk cId="1764219076" sldId="2147483660"/>
            <pc:sldLayoutMk cId="3273187353" sldId="2147483670"/>
          </pc:sldLayoutMkLst>
          <pc:spChg chg="mod">
            <ac:chgData name="xuxin xiao" userId="3a0b2d2da4ff134b" providerId="LiveId" clId="{6BE83AA6-9E3D-4CC2-BBF1-B3FA64BD471D}" dt="2023-10-30T07:28:28.581" v="1280" actId="207"/>
            <ac:spMkLst>
              <pc:docMk/>
              <pc:sldMasterMk cId="1764219076" sldId="2147483660"/>
              <pc:sldLayoutMk cId="3273187353" sldId="2147483670"/>
              <ac:spMk id="6" creationId="{00000000-0000-0000-0000-000000000000}"/>
            </ac:spMkLst>
          </pc:spChg>
        </pc:sldLayoutChg>
        <pc:sldLayoutChg chg="modSp mod modTransition">
          <pc:chgData name="xuxin xiao" userId="3a0b2d2da4ff134b" providerId="LiveId" clId="{6BE83AA6-9E3D-4CC2-BBF1-B3FA64BD471D}" dt="2023-10-30T07:28:32.554" v="1281" actId="207"/>
          <pc:sldLayoutMkLst>
            <pc:docMk/>
            <pc:sldMasterMk cId="1764219076" sldId="2147483660"/>
            <pc:sldLayoutMk cId="885677357" sldId="2147483671"/>
          </pc:sldLayoutMkLst>
          <pc:spChg chg="mod">
            <ac:chgData name="xuxin xiao" userId="3a0b2d2da4ff134b" providerId="LiveId" clId="{6BE83AA6-9E3D-4CC2-BBF1-B3FA64BD471D}" dt="2023-10-30T07:28:32.554" v="1281" actId="207"/>
            <ac:spMkLst>
              <pc:docMk/>
              <pc:sldMasterMk cId="1764219076" sldId="2147483660"/>
              <pc:sldLayoutMk cId="885677357" sldId="2147483671"/>
              <ac:spMk id="6" creationId="{00000000-0000-0000-0000-000000000000}"/>
            </ac:spMkLst>
          </pc:spChg>
        </pc:sldLayoutChg>
        <pc:sldLayoutChg chg="addSp delSp modSp modTransition">
          <pc:chgData name="xuxin xiao" userId="3a0b2d2da4ff134b" providerId="LiveId" clId="{6BE83AA6-9E3D-4CC2-BBF1-B3FA64BD471D}" dt="2023-10-30T07:28:35.766" v="1282" actId="207"/>
          <pc:sldLayoutMkLst>
            <pc:docMk/>
            <pc:sldMasterMk cId="1764219076" sldId="2147483660"/>
            <pc:sldLayoutMk cId="2257058657" sldId="2147483672"/>
          </pc:sldLayoutMkLst>
          <pc:spChg chg="add del mod">
            <ac:chgData name="xuxin xiao" userId="3a0b2d2da4ff134b" providerId="LiveId" clId="{6BE83AA6-9E3D-4CC2-BBF1-B3FA64BD471D}" dt="2023-10-29T16:06:32.421" v="282"/>
            <ac:spMkLst>
              <pc:docMk/>
              <pc:sldMasterMk cId="1764219076" sldId="2147483660"/>
              <pc:sldLayoutMk cId="2257058657" sldId="2147483672"/>
              <ac:spMk id="2" creationId="{FA4B8F2A-7E75-C763-645B-B130B48B39A4}"/>
            </ac:spMkLst>
          </pc:spChg>
          <pc:spChg chg="add del mod">
            <ac:chgData name="xuxin xiao" userId="3a0b2d2da4ff134b" providerId="LiveId" clId="{6BE83AA6-9E3D-4CC2-BBF1-B3FA64BD471D}" dt="2023-10-29T16:06:32.421" v="282"/>
            <ac:spMkLst>
              <pc:docMk/>
              <pc:sldMasterMk cId="1764219076" sldId="2147483660"/>
              <pc:sldLayoutMk cId="2257058657" sldId="2147483672"/>
              <ac:spMk id="3" creationId="{A6ECFC67-527C-8E2F-2C2C-A35846321D29}"/>
            </ac:spMkLst>
          </pc:spChg>
          <pc:spChg chg="add del mod">
            <ac:chgData name="xuxin xiao" userId="3a0b2d2da4ff134b" providerId="LiveId" clId="{6BE83AA6-9E3D-4CC2-BBF1-B3FA64BD471D}" dt="2023-10-29T16:06:32.421" v="282"/>
            <ac:spMkLst>
              <pc:docMk/>
              <pc:sldMasterMk cId="1764219076" sldId="2147483660"/>
              <pc:sldLayoutMk cId="2257058657" sldId="2147483672"/>
              <ac:spMk id="4" creationId="{331B8693-971D-DD7D-8BFC-6BE7DECAB1A7}"/>
            </ac:spMkLst>
          </pc:spChg>
          <pc:spChg chg="add del mod">
            <ac:chgData name="xuxin xiao" userId="3a0b2d2da4ff134b" providerId="LiveId" clId="{6BE83AA6-9E3D-4CC2-BBF1-B3FA64BD471D}" dt="2023-10-29T16:07:01.571" v="293"/>
            <ac:spMkLst>
              <pc:docMk/>
              <pc:sldMasterMk cId="1764219076" sldId="2147483660"/>
              <pc:sldLayoutMk cId="2257058657" sldId="2147483672"/>
              <ac:spMk id="5" creationId="{1C905906-A6AD-0470-9849-70E0DE22310C}"/>
            </ac:spMkLst>
          </pc:spChg>
          <pc:spChg chg="add del mod">
            <ac:chgData name="xuxin xiao" userId="3a0b2d2da4ff134b" providerId="LiveId" clId="{6BE83AA6-9E3D-4CC2-BBF1-B3FA64BD471D}" dt="2023-10-29T16:07:01.571" v="293"/>
            <ac:spMkLst>
              <pc:docMk/>
              <pc:sldMasterMk cId="1764219076" sldId="2147483660"/>
              <pc:sldLayoutMk cId="2257058657" sldId="2147483672"/>
              <ac:spMk id="6" creationId="{0319D23F-97E5-54AB-F598-849830885922}"/>
            </ac:spMkLst>
          </pc:spChg>
          <pc:spChg chg="add del mod">
            <ac:chgData name="xuxin xiao" userId="3a0b2d2da4ff134b" providerId="LiveId" clId="{6BE83AA6-9E3D-4CC2-BBF1-B3FA64BD471D}" dt="2023-10-29T16:07:01.571" v="293"/>
            <ac:spMkLst>
              <pc:docMk/>
              <pc:sldMasterMk cId="1764219076" sldId="2147483660"/>
              <pc:sldLayoutMk cId="2257058657" sldId="2147483672"/>
              <ac:spMk id="8" creationId="{E6F4CB35-4291-EF92-645A-6AF0C8BCEC36}"/>
            </ac:spMkLst>
          </pc:spChg>
          <pc:spChg chg="add mod">
            <ac:chgData name="xuxin xiao" userId="3a0b2d2da4ff134b" providerId="LiveId" clId="{6BE83AA6-9E3D-4CC2-BBF1-B3FA64BD471D}" dt="2023-10-29T16:07:36.585" v="294"/>
            <ac:spMkLst>
              <pc:docMk/>
              <pc:sldMasterMk cId="1764219076" sldId="2147483660"/>
              <pc:sldLayoutMk cId="2257058657" sldId="2147483672"/>
              <ac:spMk id="9" creationId="{5F22704C-12B9-F0EA-777E-140C4705926D}"/>
            </ac:spMkLst>
          </pc:spChg>
          <pc:spChg chg="add mod">
            <ac:chgData name="xuxin xiao" userId="3a0b2d2da4ff134b" providerId="LiveId" clId="{6BE83AA6-9E3D-4CC2-BBF1-B3FA64BD471D}" dt="2023-10-29T16:07:36.585" v="294"/>
            <ac:spMkLst>
              <pc:docMk/>
              <pc:sldMasterMk cId="1764219076" sldId="2147483660"/>
              <pc:sldLayoutMk cId="2257058657" sldId="2147483672"/>
              <ac:spMk id="10" creationId="{30B8B191-D6FD-E580-BBA2-4405FE3D1572}"/>
            </ac:spMkLst>
          </pc:spChg>
          <pc:spChg chg="add mod">
            <ac:chgData name="xuxin xiao" userId="3a0b2d2da4ff134b" providerId="LiveId" clId="{6BE83AA6-9E3D-4CC2-BBF1-B3FA64BD471D}" dt="2023-10-30T07:28:35.766" v="1282" actId="207"/>
            <ac:spMkLst>
              <pc:docMk/>
              <pc:sldMasterMk cId="1764219076" sldId="2147483660"/>
              <pc:sldLayoutMk cId="2257058657" sldId="2147483672"/>
              <ac:spMk id="11" creationId="{BDEA6D42-6DCF-A423-AEC6-D2A5820C5622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9T17:39:5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9T17:39:5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B8957-B39D-43FE-8BF5-A4021432D95C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A5D06-E0BF-4DAE-BDDA-3F7A7B9B41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320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013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342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9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772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870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541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654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198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507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091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47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2343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268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004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721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942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386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831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951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2797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461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261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6069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9772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7460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8996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1028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625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377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1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261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31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67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F0574-B540-45E6-9791-14C80151E9F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282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E264-2704-42E0-8425-F884CB6CFEE9}" type="datetime1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fld id="{8CDEFCB5-6299-408E-ADC0-4226A736501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364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44A14-FA20-4F2B-9091-745C54BEA550}" type="datetime1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fld id="{8CDEFCB5-6299-408E-ADC0-4226A736501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18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54AEE-5B9F-4C4D-8B61-A7E08CAE5319}" type="datetime1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fld id="{8CDEFCB5-6299-408E-ADC0-4226A736501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67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日期占位符 8">
            <a:extLst>
              <a:ext uri="{FF2B5EF4-FFF2-40B4-BE49-F238E27FC236}">
                <a16:creationId xmlns:a16="http://schemas.microsoft.com/office/drawing/2014/main" id="{5F22704C-12B9-F0EA-777E-140C4705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EDD21-FDC8-4506-848E-7D7D1F2F6B46}" type="datetime1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30B8B191-D6FD-E580-BBA2-4405FE3D1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BDEA6D42-6DCF-A423-AEC6-D2A5820C5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fld id="{8CDEFCB5-6299-408E-ADC0-4226A736501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705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1C0D-EA1B-46BD-AAF1-2F88FBAFF5CD}" type="datetime1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fld id="{8CDEFCB5-6299-408E-ADC0-4226A736501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296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10B3C-B7F2-4F4E-8F7F-2059424BCDF4}" type="datetime1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fld id="{8CDEFCB5-6299-408E-ADC0-4226A736501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547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334E-87E0-4A74-A37B-1BDDB748A305}" type="datetime1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fld id="{8CDEFCB5-6299-408E-ADC0-4226A736501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657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B7BE7-1EE6-45EB-99DA-FF3D4A567730}" type="datetime1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fld id="{8CDEFCB5-6299-408E-ADC0-4226A736501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342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E67E-1BCA-409A-BEE0-E6C8006FBCBA}" type="datetime1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fld id="{8CDEFCB5-6299-408E-ADC0-4226A736501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230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6E3E7-00DD-4AFE-A3D9-16E4CC036E5F}" type="datetime1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fld id="{8CDEFCB5-6299-408E-ADC0-4226A736501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222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FEF93-251C-459E-A835-2C40E44B8E98}" type="datetime1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fld id="{8CDEFCB5-6299-408E-ADC0-4226A736501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39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49358-A525-4ED7-98ED-D08708A0ED03}" type="datetime1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fld id="{8CDEFCB5-6299-408E-ADC0-4226A736501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035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EDD21-FDC8-4506-848E-7D7D1F2F6B46}" type="datetime1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EFCB5-6299-408E-ADC0-4226A736501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9CF141-2EBF-4B84-B350-C41CDFF8C1F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19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p3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notesSlide" Target="../notesSlides/notesSlide1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1.png"/><Relationship Id="rId4" Type="http://schemas.openxmlformats.org/officeDocument/2006/relationships/customXml" Target="../ink/ink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1.xml"/><Relationship Id="rId4" Type="http://schemas.openxmlformats.org/officeDocument/2006/relationships/slide" Target="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7.svg"/><Relationship Id="rId2" Type="http://schemas.openxmlformats.org/officeDocument/2006/relationships/tags" Target="../tags/tag31.xml"/><Relationship Id="rId1" Type="http://schemas.openxmlformats.org/officeDocument/2006/relationships/themeOverride" Target="../theme/themeOverride17.xml"/><Relationship Id="rId6" Type="http://schemas.openxmlformats.org/officeDocument/2006/relationships/tags" Target="../tags/tag35.xml"/><Relationship Id="rId11" Type="http://schemas.openxmlformats.org/officeDocument/2006/relationships/image" Target="../media/image6.png"/><Relationship Id="rId5" Type="http://schemas.openxmlformats.org/officeDocument/2006/relationships/tags" Target="../tags/tag34.xml"/><Relationship Id="rId10" Type="http://schemas.openxmlformats.org/officeDocument/2006/relationships/notesSlide" Target="../notesSlides/notesSlide17.xml"/><Relationship Id="rId4" Type="http://schemas.openxmlformats.org/officeDocument/2006/relationships/tags" Target="../tags/tag33.xml"/><Relationship Id="rId9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5.xml"/><Relationship Id="rId5" Type="http://schemas.openxmlformats.org/officeDocument/2006/relationships/image" Target="../media/image23.png"/><Relationship Id="rId4" Type="http://schemas.openxmlformats.org/officeDocument/2006/relationships/slide" Target="slide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tags" Target="../tags/tag12.xml"/><Relationship Id="rId18" Type="http://schemas.openxmlformats.org/officeDocument/2006/relationships/slideLayout" Target="../slideLayouts/slideLayout12.xml"/><Relationship Id="rId3" Type="http://schemas.openxmlformats.org/officeDocument/2006/relationships/tags" Target="../tags/tag2.xml"/><Relationship Id="rId21" Type="http://schemas.openxmlformats.org/officeDocument/2006/relationships/image" Target="../media/image7.svg"/><Relationship Id="rId7" Type="http://schemas.openxmlformats.org/officeDocument/2006/relationships/tags" Target="../tags/tag6.xml"/><Relationship Id="rId12" Type="http://schemas.openxmlformats.org/officeDocument/2006/relationships/tags" Target="../tags/tag11.xml"/><Relationship Id="rId17" Type="http://schemas.openxmlformats.org/officeDocument/2006/relationships/tags" Target="../tags/tag16.xml"/><Relationship Id="rId2" Type="http://schemas.openxmlformats.org/officeDocument/2006/relationships/tags" Target="../tags/tag1.xml"/><Relationship Id="rId16" Type="http://schemas.openxmlformats.org/officeDocument/2006/relationships/tags" Target="../tags/tag15.xml"/><Relationship Id="rId20" Type="http://schemas.openxmlformats.org/officeDocument/2006/relationships/image" Target="../media/image6.png"/><Relationship Id="rId1" Type="http://schemas.openxmlformats.org/officeDocument/2006/relationships/themeOverride" Target="../theme/themeOverride2.xml"/><Relationship Id="rId6" Type="http://schemas.openxmlformats.org/officeDocument/2006/relationships/tags" Target="../tags/tag5.xml"/><Relationship Id="rId11" Type="http://schemas.openxmlformats.org/officeDocument/2006/relationships/tags" Target="../tags/tag10.xml"/><Relationship Id="rId5" Type="http://schemas.openxmlformats.org/officeDocument/2006/relationships/tags" Target="../tags/tag4.xml"/><Relationship Id="rId15" Type="http://schemas.openxmlformats.org/officeDocument/2006/relationships/tags" Target="../tags/tag14.xml"/><Relationship Id="rId10" Type="http://schemas.openxmlformats.org/officeDocument/2006/relationships/tags" Target="../tags/tag9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3.xml"/><Relationship Id="rId9" Type="http://schemas.openxmlformats.org/officeDocument/2006/relationships/tags" Target="../tags/tag8.xml"/><Relationship Id="rId14" Type="http://schemas.openxmlformats.org/officeDocument/2006/relationships/tags" Target="../tags/tag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slideLayout" Target="../slideLayouts/slideLayout12.xml"/><Relationship Id="rId3" Type="http://schemas.openxmlformats.org/officeDocument/2006/relationships/tags" Target="../tags/tag39.xml"/><Relationship Id="rId21" Type="http://schemas.microsoft.com/office/2007/relationships/hdphoto" Target="../media/hdphoto2.wdp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image" Target="../media/image4.png"/><Relationship Id="rId1" Type="http://schemas.openxmlformats.org/officeDocument/2006/relationships/themeOverride" Target="../theme/themeOverride20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7.svg"/><Relationship Id="rId10" Type="http://schemas.openxmlformats.org/officeDocument/2006/relationships/tags" Target="../tags/tag46.xml"/><Relationship Id="rId19" Type="http://schemas.openxmlformats.org/officeDocument/2006/relationships/notesSlide" Target="../notesSlides/notesSlide34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7.svg"/><Relationship Id="rId2" Type="http://schemas.openxmlformats.org/officeDocument/2006/relationships/tags" Target="../tags/tag17.xml"/><Relationship Id="rId1" Type="http://schemas.openxmlformats.org/officeDocument/2006/relationships/themeOverride" Target="../theme/themeOverride4.xml"/><Relationship Id="rId6" Type="http://schemas.openxmlformats.org/officeDocument/2006/relationships/tags" Target="../tags/tag21.xml"/><Relationship Id="rId11" Type="http://schemas.openxmlformats.org/officeDocument/2006/relationships/image" Target="../media/image6.png"/><Relationship Id="rId5" Type="http://schemas.openxmlformats.org/officeDocument/2006/relationships/tags" Target="../tags/tag20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19.xml"/><Relationship Id="rId9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7.svg"/><Relationship Id="rId2" Type="http://schemas.openxmlformats.org/officeDocument/2006/relationships/tags" Target="../tags/tag24.xml"/><Relationship Id="rId1" Type="http://schemas.openxmlformats.org/officeDocument/2006/relationships/themeOverride" Target="../theme/themeOverride7.xml"/><Relationship Id="rId6" Type="http://schemas.openxmlformats.org/officeDocument/2006/relationships/tags" Target="../tags/tag28.xml"/><Relationship Id="rId11" Type="http://schemas.openxmlformats.org/officeDocument/2006/relationships/image" Target="../media/image6.png"/><Relationship Id="rId5" Type="http://schemas.openxmlformats.org/officeDocument/2006/relationships/tags" Target="../tags/tag27.xml"/><Relationship Id="rId10" Type="http://schemas.openxmlformats.org/officeDocument/2006/relationships/notesSlide" Target="../notesSlides/notesSlide7.xml"/><Relationship Id="rId4" Type="http://schemas.openxmlformats.org/officeDocument/2006/relationships/tags" Target="../tags/tag26.xml"/><Relationship Id="rId9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C:\Documents and Settings\Administrator\桌面\9.png">
            <a:extLst>
              <a:ext uri="{FF2B5EF4-FFF2-40B4-BE49-F238E27FC236}">
                <a16:creationId xmlns:a16="http://schemas.microsoft.com/office/drawing/2014/main" id="{BADBD4B0-7AA3-4CC8-AAB6-9248AF605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477" y="2090282"/>
            <a:ext cx="516096" cy="53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B917D1E-852D-48C2-B11E-954E5AF85D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166" y="1745178"/>
            <a:ext cx="1281669" cy="128166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755D4C6-8395-46E8-9E34-024D3A12BF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11" b="89771" l="4239" r="89776">
                        <a14:foregroundMark x1="13440" y1="4387" x2="15212" y2="7760"/>
                        <a14:foregroundMark x1="12804" y1="3175" x2="13313" y2="4144"/>
                        <a14:foregroundMark x1="12156" y1="1940" x2="12341" y2="2293"/>
                        <a14:foregroundMark x1="11970" y1="1587" x2="12156" y2="1940"/>
                        <a14:foregroundMark x1="7718" y1="28404" x2="9227" y2="31393"/>
                        <a14:foregroundMark x1="28678" y1="37213" x2="26683" y2="38624"/>
                        <a14:foregroundMark x1="11222" y1="3338" x2="11222" y2="3880"/>
                        <a14:foregroundMark x1="11222" y1="2116" x2="11222" y2="2507"/>
                        <a14:foregroundMark x1="11000" y1="3215" x2="10723" y2="3704"/>
                        <a14:foregroundMark x1="11721" y1="1940" x2="11346" y2="2603"/>
                        <a14:foregroundMark x1="10973" y1="2116" x2="10973" y2="2116"/>
                        <a14:foregroundMark x1="10973" y1="2116" x2="10973" y2="2469"/>
                        <a14:backgroundMark x1="20200" y1="19400" x2="18703" y2="17813"/>
                        <a14:backgroundMark x1="21696" y1="28571" x2="23192" y2="34215"/>
                        <a14:backgroundMark x1="30424" y1="56085" x2="34165" y2="57848"/>
                        <a14:backgroundMark x1="3491" y1="26631" x2="4239" y2="27337"/>
                        <a14:backgroundMark x1="5237" y1="27337" x2="5736" y2="28748"/>
                        <a14:backgroundMark x1="4239" y1="26631" x2="4738" y2="27866"/>
                        <a14:backgroundMark x1="10224" y1="2469" x2="9975" y2="2646"/>
                        <a14:backgroundMark x1="10723" y1="1940" x2="10723" y2="19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71" y="2243224"/>
            <a:ext cx="3089672" cy="4368689"/>
          </a:xfrm>
          <a:prstGeom prst="rect">
            <a:avLst/>
          </a:prstGeom>
        </p:spPr>
      </p:pic>
      <p:pic>
        <p:nvPicPr>
          <p:cNvPr id="5" name="背景音乐 - 纯音乐 - 你是爱 Ppt2.mp3">
            <a:hlinkClick r:id="" action="ppaction://media"/>
            <a:extLst>
              <a:ext uri="{FF2B5EF4-FFF2-40B4-BE49-F238E27FC236}">
                <a16:creationId xmlns:a16="http://schemas.microsoft.com/office/drawing/2014/main" id="{D27BA4DC-2D1E-4166-82D6-B2CBCF8B5E5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802019" y="-797487"/>
            <a:ext cx="609600" cy="6096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380E44D-87E5-7049-AB9A-B07A12202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66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5000">
        <p14:ripple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" presetClass="entr" presetSubtype="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00"/>
                            </p:stCondLst>
                            <p:childTnLst>
                              <p:par>
                                <p:cTn id="2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50"/>
                            </p:stCondLst>
                            <p:childTnLst>
                              <p:par>
                                <p:cTn id="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50" fill="hold"/>
                                        <p:tgtEl>
                                          <p:spTgt spid="1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00"/>
                            </p:stCondLst>
                            <p:childTnLst>
                              <p:par>
                                <p:cTn id="2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49A7EEA6-2432-49AB-B4B1-C1686DEFF194}"/>
              </a:ext>
            </a:extLst>
          </p:cNvPr>
          <p:cNvSpPr txBox="1"/>
          <p:nvPr/>
        </p:nvSpPr>
        <p:spPr>
          <a:xfrm>
            <a:off x="3345605" y="372371"/>
            <a:ext cx="247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基础题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18DC0AE-F7EA-4424-A98E-39FBE73541B2}"/>
              </a:ext>
            </a:extLst>
          </p:cNvPr>
          <p:cNvCxnSpPr>
            <a:cxnSpLocks/>
          </p:cNvCxnSpPr>
          <p:nvPr/>
        </p:nvCxnSpPr>
        <p:spPr>
          <a:xfrm>
            <a:off x="5817151" y="660912"/>
            <a:ext cx="98050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F6C6E3-7629-470C-B984-EF6497B626BB}"/>
              </a:ext>
            </a:extLst>
          </p:cNvPr>
          <p:cNvCxnSpPr>
            <a:cxnSpLocks/>
          </p:cNvCxnSpPr>
          <p:nvPr/>
        </p:nvCxnSpPr>
        <p:spPr>
          <a:xfrm>
            <a:off x="2207450" y="660910"/>
            <a:ext cx="976231" cy="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562EF3-A44B-D7D7-FA1C-F2EBADC9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E6E711-6C08-6430-F0B3-9F32A5CBF67F}"/>
              </a:ext>
            </a:extLst>
          </p:cNvPr>
          <p:cNvSpPr txBox="1"/>
          <p:nvPr/>
        </p:nvSpPr>
        <p:spPr>
          <a:xfrm>
            <a:off x="293904" y="912538"/>
            <a:ext cx="85561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使用流程图或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PPT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动画描述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piperead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和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pipewrite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从初始为空的管道中，分别经历写入到满、非空非满时动态读写、读取到空的状态，标出其中执行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sleep()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和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wakeup()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的位置。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1801C05D-20A4-EE0C-7611-B14DB76BE6BE}"/>
              </a:ext>
            </a:extLst>
          </p:cNvPr>
          <p:cNvGrpSpPr/>
          <p:nvPr/>
        </p:nvGrpSpPr>
        <p:grpSpPr>
          <a:xfrm rot="2303268">
            <a:off x="2693440" y="2070831"/>
            <a:ext cx="2144070" cy="2126123"/>
            <a:chOff x="4536995" y="1966380"/>
            <a:chExt cx="1280156" cy="1269986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56C6E365-FCD9-4928-87AE-4EC15DD7044A}"/>
                </a:ext>
              </a:extLst>
            </p:cNvPr>
            <p:cNvSpPr/>
            <p:nvPr/>
          </p:nvSpPr>
          <p:spPr>
            <a:xfrm>
              <a:off x="4536995" y="1966380"/>
              <a:ext cx="1280156" cy="12699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47D028D7-78AF-8762-726A-BF866E5306E0}"/>
                </a:ext>
              </a:extLst>
            </p:cNvPr>
            <p:cNvSpPr/>
            <p:nvPr/>
          </p:nvSpPr>
          <p:spPr>
            <a:xfrm>
              <a:off x="4755433" y="2196405"/>
              <a:ext cx="843280" cy="8077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F0BB844-1DF7-52FC-93ED-6F0D81948367}"/>
                </a:ext>
              </a:extLst>
            </p:cNvPr>
            <p:cNvCxnSpPr>
              <a:stCxn id="44" idx="0"/>
            </p:cNvCxnSpPr>
            <p:nvPr/>
          </p:nvCxnSpPr>
          <p:spPr>
            <a:xfrm>
              <a:off x="5177073" y="1966380"/>
              <a:ext cx="0" cy="23002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38C378B-075C-0E90-E07D-91F7BD43EC15}"/>
                </a:ext>
              </a:extLst>
            </p:cNvPr>
            <p:cNvCxnSpPr>
              <a:stCxn id="44" idx="7"/>
              <a:endCxn id="45" idx="7"/>
            </p:cNvCxnSpPr>
            <p:nvPr/>
          </p:nvCxnSpPr>
          <p:spPr>
            <a:xfrm flipH="1">
              <a:off x="5475218" y="2152365"/>
              <a:ext cx="154458" cy="16232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24A793F8-01A5-DD7D-6B00-0E53F541FCF1}"/>
                </a:ext>
              </a:extLst>
            </p:cNvPr>
            <p:cNvCxnSpPr>
              <a:stCxn id="44" idx="5"/>
              <a:endCxn id="45" idx="5"/>
            </p:cNvCxnSpPr>
            <p:nvPr/>
          </p:nvCxnSpPr>
          <p:spPr>
            <a:xfrm flipH="1" flipV="1">
              <a:off x="5475218" y="2885837"/>
              <a:ext cx="154458" cy="16454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04CED425-7341-D7CB-FD87-6AD25CB40C2A}"/>
                </a:ext>
              </a:extLst>
            </p:cNvPr>
            <p:cNvCxnSpPr>
              <a:stCxn id="45" idx="4"/>
              <a:endCxn id="44" idx="4"/>
            </p:cNvCxnSpPr>
            <p:nvPr/>
          </p:nvCxnSpPr>
          <p:spPr>
            <a:xfrm>
              <a:off x="5177073" y="3004125"/>
              <a:ext cx="0" cy="23224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EE92D3D-B067-9150-28A9-5646922C6EBA}"/>
                </a:ext>
              </a:extLst>
            </p:cNvPr>
            <p:cNvCxnSpPr>
              <a:stCxn id="44" idx="3"/>
              <a:endCxn id="45" idx="3"/>
            </p:cNvCxnSpPr>
            <p:nvPr/>
          </p:nvCxnSpPr>
          <p:spPr>
            <a:xfrm flipV="1">
              <a:off x="4724470" y="2885837"/>
              <a:ext cx="154458" cy="16454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88B71AB4-1C8B-27F6-1F06-460E4987D4CB}"/>
                </a:ext>
              </a:extLst>
            </p:cNvPr>
            <p:cNvCxnSpPr>
              <a:stCxn id="44" idx="1"/>
              <a:endCxn id="45" idx="1"/>
            </p:cNvCxnSpPr>
            <p:nvPr/>
          </p:nvCxnSpPr>
          <p:spPr>
            <a:xfrm>
              <a:off x="4724470" y="2152365"/>
              <a:ext cx="154458" cy="16232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17A59D0E-5A66-4D75-1A9C-D1C865E7939F}"/>
                </a:ext>
              </a:extLst>
            </p:cNvPr>
            <p:cNvSpPr/>
            <p:nvPr/>
          </p:nvSpPr>
          <p:spPr>
            <a:xfrm>
              <a:off x="5591335" y="2286890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6808BC37-084D-3FB2-B241-66237F6F4560}"/>
                </a:ext>
              </a:extLst>
            </p:cNvPr>
            <p:cNvSpPr/>
            <p:nvPr/>
          </p:nvSpPr>
          <p:spPr>
            <a:xfrm>
              <a:off x="5639508" y="2363035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3E330AA1-DD9B-2896-6962-51D4DD01872D}"/>
                </a:ext>
              </a:extLst>
            </p:cNvPr>
            <p:cNvSpPr/>
            <p:nvPr/>
          </p:nvSpPr>
          <p:spPr>
            <a:xfrm>
              <a:off x="5671418" y="2474794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87EB87B-05AE-F23A-24E7-344DB1E3A640}"/>
                </a:ext>
              </a:extLst>
            </p:cNvPr>
            <p:cNvSpPr/>
            <p:nvPr/>
          </p:nvSpPr>
          <p:spPr>
            <a:xfrm>
              <a:off x="5624280" y="2804511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D5E654E4-3B13-B419-B1F1-263A5ABB2AB3}"/>
                </a:ext>
              </a:extLst>
            </p:cNvPr>
            <p:cNvSpPr/>
            <p:nvPr/>
          </p:nvSpPr>
          <p:spPr>
            <a:xfrm>
              <a:off x="5664879" y="2665742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4A25AA05-50E5-2A2F-896B-354A453B771B}"/>
                </a:ext>
              </a:extLst>
            </p:cNvPr>
            <p:cNvSpPr/>
            <p:nvPr/>
          </p:nvSpPr>
          <p:spPr>
            <a:xfrm>
              <a:off x="5526358" y="2873066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97862EE2-D582-A53E-0563-BE70FA2E2778}"/>
                </a:ext>
              </a:extLst>
            </p:cNvPr>
            <p:cNvSpPr/>
            <p:nvPr/>
          </p:nvSpPr>
          <p:spPr>
            <a:xfrm>
              <a:off x="4712276" y="2282416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A3CE392B-124B-B475-4984-2E438E2DBD6B}"/>
                </a:ext>
              </a:extLst>
            </p:cNvPr>
            <p:cNvSpPr/>
            <p:nvPr/>
          </p:nvSpPr>
          <p:spPr>
            <a:xfrm>
              <a:off x="4646256" y="2379916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2AE4632F-348B-DCD0-EA26-4FD078DBCD15}"/>
                </a:ext>
              </a:extLst>
            </p:cNvPr>
            <p:cNvSpPr/>
            <p:nvPr/>
          </p:nvSpPr>
          <p:spPr>
            <a:xfrm>
              <a:off x="4605531" y="2491977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7A8EA5F-E552-33A9-54E7-B44296B51CE8}"/>
                </a:ext>
              </a:extLst>
            </p:cNvPr>
            <p:cNvSpPr/>
            <p:nvPr/>
          </p:nvSpPr>
          <p:spPr>
            <a:xfrm>
              <a:off x="4656332" y="2785937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AA45B0AF-F2D5-B88A-B396-925164B10676}"/>
                </a:ext>
              </a:extLst>
            </p:cNvPr>
            <p:cNvSpPr/>
            <p:nvPr/>
          </p:nvSpPr>
          <p:spPr>
            <a:xfrm>
              <a:off x="4620071" y="2669493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A45F7FB3-BFAD-8CB1-A403-C1A701218090}"/>
                </a:ext>
              </a:extLst>
            </p:cNvPr>
            <p:cNvSpPr/>
            <p:nvPr/>
          </p:nvSpPr>
          <p:spPr>
            <a:xfrm>
              <a:off x="4713627" y="2875650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8" name="文本框 97">
            <a:extLst>
              <a:ext uri="{FF2B5EF4-FFF2-40B4-BE49-F238E27FC236}">
                <a16:creationId xmlns:a16="http://schemas.microsoft.com/office/drawing/2014/main" id="{6DDB7205-C8A2-A3FB-EEF1-CAE9E2D5D0CA}"/>
              </a:ext>
            </a:extLst>
          </p:cNvPr>
          <p:cNvSpPr txBox="1"/>
          <p:nvPr/>
        </p:nvSpPr>
        <p:spPr>
          <a:xfrm>
            <a:off x="3112124" y="4297312"/>
            <a:ext cx="195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写入到满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109729D7-4171-6A8A-96FD-FAE9D8D06CD8}"/>
              </a:ext>
            </a:extLst>
          </p:cNvPr>
          <p:cNvSpPr txBox="1"/>
          <p:nvPr/>
        </p:nvSpPr>
        <p:spPr>
          <a:xfrm>
            <a:off x="2207450" y="4598875"/>
            <a:ext cx="443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pi-&gt;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nwrite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== pi-&gt;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nread+PIPESIZE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BB792BD0-B6A7-202D-8377-6ECF66A27B71}"/>
                  </a:ext>
                </a:extLst>
              </p14:cNvPr>
              <p14:cNvContentPartPr/>
              <p14:nvPr/>
            </p14:nvContentPartPr>
            <p14:xfrm>
              <a:off x="7619880" y="2734533"/>
              <a:ext cx="360" cy="3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BB792BD0-B6A7-202D-8377-6ECF66A27B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10880" y="272589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49610486-0F57-5C2F-259B-D672733BB54B}"/>
              </a:ext>
            </a:extLst>
          </p:cNvPr>
          <p:cNvSpPr txBox="1"/>
          <p:nvPr/>
        </p:nvSpPr>
        <p:spPr>
          <a:xfrm>
            <a:off x="4063919" y="1564731"/>
            <a:ext cx="8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nread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C3F43D-50E3-C88B-7B1D-FEBEFECE8001}"/>
              </a:ext>
            </a:extLst>
          </p:cNvPr>
          <p:cNvSpPr txBox="1"/>
          <p:nvPr/>
        </p:nvSpPr>
        <p:spPr>
          <a:xfrm>
            <a:off x="4068478" y="1744076"/>
            <a:ext cx="79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nwrite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1BCF78B-B47F-849A-80C0-6E4D1B49E25D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929599" y="2113408"/>
            <a:ext cx="537659" cy="3342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圆: 空心 2">
            <a:extLst>
              <a:ext uri="{FF2B5EF4-FFF2-40B4-BE49-F238E27FC236}">
                <a16:creationId xmlns:a16="http://schemas.microsoft.com/office/drawing/2014/main" id="{2868A3C2-E19B-C4D9-B489-5FA43DAE252C}"/>
              </a:ext>
            </a:extLst>
          </p:cNvPr>
          <p:cNvSpPr/>
          <p:nvPr/>
        </p:nvSpPr>
        <p:spPr>
          <a:xfrm>
            <a:off x="3867488" y="2175615"/>
            <a:ext cx="194095" cy="189531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圆: 空心 4">
            <a:extLst>
              <a:ext uri="{FF2B5EF4-FFF2-40B4-BE49-F238E27FC236}">
                <a16:creationId xmlns:a16="http://schemas.microsoft.com/office/drawing/2014/main" id="{99EA84E4-ED1D-896B-AEEF-65CB3D759F8B}"/>
              </a:ext>
            </a:extLst>
          </p:cNvPr>
          <p:cNvSpPr/>
          <p:nvPr/>
        </p:nvSpPr>
        <p:spPr>
          <a:xfrm>
            <a:off x="4397252" y="2558254"/>
            <a:ext cx="194095" cy="189531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1F687D-FBEC-E33D-4BE6-9CBCB037C038}"/>
              </a:ext>
            </a:extLst>
          </p:cNvPr>
          <p:cNvSpPr txBox="1"/>
          <p:nvPr/>
        </p:nvSpPr>
        <p:spPr>
          <a:xfrm>
            <a:off x="4590559" y="3610213"/>
            <a:ext cx="129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nwrite</a:t>
            </a:r>
            <a:endParaRPr lang="zh-CN" altLang="en-US" dirty="0"/>
          </a:p>
        </p:txBody>
      </p:sp>
      <p:sp>
        <p:nvSpPr>
          <p:cNvPr id="8" name="圆: 空心 7">
            <a:extLst>
              <a:ext uri="{FF2B5EF4-FFF2-40B4-BE49-F238E27FC236}">
                <a16:creationId xmlns:a16="http://schemas.microsoft.com/office/drawing/2014/main" id="{52D296AE-1582-B84F-5FE6-238DF49D7D54}"/>
              </a:ext>
            </a:extLst>
          </p:cNvPr>
          <p:cNvSpPr/>
          <p:nvPr/>
        </p:nvSpPr>
        <p:spPr>
          <a:xfrm>
            <a:off x="4385568" y="3502388"/>
            <a:ext cx="194095" cy="189531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C128F7-74EB-26D4-CE2C-F37E7B454DDB}"/>
              </a:ext>
            </a:extLst>
          </p:cNvPr>
          <p:cNvSpPr txBox="1"/>
          <p:nvPr/>
        </p:nvSpPr>
        <p:spPr>
          <a:xfrm>
            <a:off x="2724520" y="4057295"/>
            <a:ext cx="129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nwrite</a:t>
            </a:r>
            <a:endParaRPr lang="zh-CN" altLang="en-US" dirty="0"/>
          </a:p>
        </p:txBody>
      </p:sp>
      <p:sp>
        <p:nvSpPr>
          <p:cNvPr id="13" name="圆: 空心 12">
            <a:extLst>
              <a:ext uri="{FF2B5EF4-FFF2-40B4-BE49-F238E27FC236}">
                <a16:creationId xmlns:a16="http://schemas.microsoft.com/office/drawing/2014/main" id="{CB7E518C-3968-1DEA-8B95-AAC7990CAB1E}"/>
              </a:ext>
            </a:extLst>
          </p:cNvPr>
          <p:cNvSpPr/>
          <p:nvPr/>
        </p:nvSpPr>
        <p:spPr>
          <a:xfrm>
            <a:off x="3422252" y="3878351"/>
            <a:ext cx="194095" cy="189531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E32FC5B-A457-C941-A9D4-175820CE1FDC}"/>
              </a:ext>
            </a:extLst>
          </p:cNvPr>
          <p:cNvSpPr txBox="1"/>
          <p:nvPr/>
        </p:nvSpPr>
        <p:spPr>
          <a:xfrm>
            <a:off x="2007276" y="3576003"/>
            <a:ext cx="129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nwrite</a:t>
            </a:r>
            <a:endParaRPr lang="zh-CN" altLang="en-US" dirty="0"/>
          </a:p>
        </p:txBody>
      </p:sp>
      <p:sp>
        <p:nvSpPr>
          <p:cNvPr id="16" name="圆: 空心 15">
            <a:extLst>
              <a:ext uri="{FF2B5EF4-FFF2-40B4-BE49-F238E27FC236}">
                <a16:creationId xmlns:a16="http://schemas.microsoft.com/office/drawing/2014/main" id="{8E3446D2-097A-92C6-DB50-A5B99DB2676F}"/>
              </a:ext>
            </a:extLst>
          </p:cNvPr>
          <p:cNvSpPr/>
          <p:nvPr/>
        </p:nvSpPr>
        <p:spPr>
          <a:xfrm>
            <a:off x="2941038" y="3455480"/>
            <a:ext cx="194095" cy="189531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165B223-9FDA-F3CB-556A-017D02F41AF6}"/>
              </a:ext>
            </a:extLst>
          </p:cNvPr>
          <p:cNvSpPr txBox="1"/>
          <p:nvPr/>
        </p:nvSpPr>
        <p:spPr>
          <a:xfrm>
            <a:off x="2081325" y="2246985"/>
            <a:ext cx="129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nwrite</a:t>
            </a:r>
            <a:endParaRPr lang="zh-CN" altLang="en-US" dirty="0"/>
          </a:p>
        </p:txBody>
      </p:sp>
      <p:sp>
        <p:nvSpPr>
          <p:cNvPr id="23" name="圆: 空心 22">
            <a:extLst>
              <a:ext uri="{FF2B5EF4-FFF2-40B4-BE49-F238E27FC236}">
                <a16:creationId xmlns:a16="http://schemas.microsoft.com/office/drawing/2014/main" id="{C75FB871-7A77-4988-6605-5986BCE126CD}"/>
              </a:ext>
            </a:extLst>
          </p:cNvPr>
          <p:cNvSpPr/>
          <p:nvPr/>
        </p:nvSpPr>
        <p:spPr>
          <a:xfrm>
            <a:off x="2969618" y="2508212"/>
            <a:ext cx="194095" cy="189531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F13BB96-C4E1-E9B7-B1D9-87E8C7E7848A}"/>
              </a:ext>
            </a:extLst>
          </p:cNvPr>
          <p:cNvSpPr txBox="1"/>
          <p:nvPr/>
        </p:nvSpPr>
        <p:spPr>
          <a:xfrm>
            <a:off x="4072075" y="1569644"/>
            <a:ext cx="129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nwrite</a:t>
            </a:r>
            <a:endParaRPr lang="zh-CN" altLang="en-US" dirty="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BBEAFD4-DDCA-D8BF-6D92-A0505354B6DF}"/>
              </a:ext>
            </a:extLst>
          </p:cNvPr>
          <p:cNvCxnSpPr>
            <a:cxnSpLocks/>
          </p:cNvCxnSpPr>
          <p:nvPr/>
        </p:nvCxnSpPr>
        <p:spPr>
          <a:xfrm flipH="1" flipV="1">
            <a:off x="4851747" y="1988350"/>
            <a:ext cx="505311" cy="4364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00946C3D-5C30-FB9D-20C4-EA1B925805D6}"/>
              </a:ext>
            </a:extLst>
          </p:cNvPr>
          <p:cNvSpPr txBox="1"/>
          <p:nvPr/>
        </p:nvSpPr>
        <p:spPr>
          <a:xfrm>
            <a:off x="5255439" y="2373588"/>
            <a:ext cx="143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&amp;pi-&gt;</a:t>
            </a:r>
            <a:r>
              <a:rPr lang="en-US" altLang="zh-CN" dirty="0" err="1"/>
              <a:t>nread</a:t>
            </a:r>
            <a:endParaRPr lang="zh-CN" altLang="en-US" dirty="0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0690A8F3-0CB5-12AE-BF20-61CA08F362C4}"/>
              </a:ext>
            </a:extLst>
          </p:cNvPr>
          <p:cNvCxnSpPr>
            <a:cxnSpLocks/>
          </p:cNvCxnSpPr>
          <p:nvPr/>
        </p:nvCxnSpPr>
        <p:spPr>
          <a:xfrm flipH="1" flipV="1">
            <a:off x="5794107" y="2689713"/>
            <a:ext cx="505311" cy="4364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A4346461-72C1-DC2C-65C1-9E58631B3C46}"/>
              </a:ext>
            </a:extLst>
          </p:cNvPr>
          <p:cNvSpPr txBox="1"/>
          <p:nvPr/>
        </p:nvSpPr>
        <p:spPr>
          <a:xfrm>
            <a:off x="6197799" y="3074951"/>
            <a:ext cx="143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wakeup()</a:t>
            </a:r>
            <a:endParaRPr lang="zh-CN" altLang="en-US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B3C889E-F5B3-6C81-AE8D-758B4649F779}"/>
              </a:ext>
            </a:extLst>
          </p:cNvPr>
          <p:cNvCxnSpPr>
            <a:cxnSpLocks/>
          </p:cNvCxnSpPr>
          <p:nvPr/>
        </p:nvCxnSpPr>
        <p:spPr>
          <a:xfrm flipH="1" flipV="1">
            <a:off x="4911413" y="1721753"/>
            <a:ext cx="505311" cy="4364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5587D61D-BA2F-427A-2F95-0B169B313EA2}"/>
              </a:ext>
            </a:extLst>
          </p:cNvPr>
          <p:cNvSpPr txBox="1"/>
          <p:nvPr/>
        </p:nvSpPr>
        <p:spPr>
          <a:xfrm>
            <a:off x="5315105" y="2106991"/>
            <a:ext cx="143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&amp;pi-&gt;</a:t>
            </a:r>
            <a:r>
              <a:rPr lang="en-US" altLang="zh-CN" dirty="0" err="1"/>
              <a:t>nwrite</a:t>
            </a:r>
            <a:endParaRPr lang="zh-CN" altLang="en-US" dirty="0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F5C64B6-CD1A-2DC1-0353-98EBC920C2EA}"/>
              </a:ext>
            </a:extLst>
          </p:cNvPr>
          <p:cNvCxnSpPr>
            <a:cxnSpLocks/>
          </p:cNvCxnSpPr>
          <p:nvPr/>
        </p:nvCxnSpPr>
        <p:spPr>
          <a:xfrm flipH="1" flipV="1">
            <a:off x="5853773" y="2423116"/>
            <a:ext cx="505311" cy="4364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599AA728-C90B-0E9D-CB12-A61B6D9174DF}"/>
              </a:ext>
            </a:extLst>
          </p:cNvPr>
          <p:cNvSpPr txBox="1"/>
          <p:nvPr/>
        </p:nvSpPr>
        <p:spPr>
          <a:xfrm>
            <a:off x="6257465" y="2808354"/>
            <a:ext cx="143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sleep()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CF623A-7BB7-DC10-F79F-93465F4D3878}"/>
              </a:ext>
            </a:extLst>
          </p:cNvPr>
          <p:cNvSpPr txBox="1"/>
          <p:nvPr/>
        </p:nvSpPr>
        <p:spPr>
          <a:xfrm>
            <a:off x="6322191" y="1755249"/>
            <a:ext cx="26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执行</a:t>
            </a:r>
            <a:r>
              <a:rPr lang="en-US" altLang="zh-CN" dirty="0" err="1"/>
              <a:t>pipewrite</a:t>
            </a:r>
            <a:r>
              <a:rPr lang="zh-CN" altLang="en-US" dirty="0"/>
              <a:t>写到满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A9DCBAF-9CBF-6383-406C-F13CCDA5383C}"/>
              </a:ext>
            </a:extLst>
          </p:cNvPr>
          <p:cNvSpPr txBox="1"/>
          <p:nvPr/>
        </p:nvSpPr>
        <p:spPr>
          <a:xfrm>
            <a:off x="6276816" y="1602753"/>
            <a:ext cx="2440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若在</a:t>
            </a:r>
            <a:r>
              <a:rPr lang="en-US" altLang="zh-CN" dirty="0"/>
              <a:t>data</a:t>
            </a:r>
            <a:r>
              <a:rPr lang="zh-CN" altLang="en-US" dirty="0"/>
              <a:t>为满时执行</a:t>
            </a:r>
            <a:r>
              <a:rPr lang="en-US" altLang="zh-CN" dirty="0" err="1"/>
              <a:t>pipwrite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58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07407E-6 L 0.05035 0.1024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7" y="5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81481E-6 L -0.00139 0.0351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1" grpId="0"/>
      <p:bldP spid="11" grpId="1"/>
      <p:bldP spid="3" grpId="0" animBg="1"/>
      <p:bldP spid="5" grpId="0" animBg="1"/>
      <p:bldP spid="7" grpId="0"/>
      <p:bldP spid="7" grpId="1"/>
      <p:bldP spid="8" grpId="0" animBg="1"/>
      <p:bldP spid="9" grpId="0"/>
      <p:bldP spid="9" grpId="1"/>
      <p:bldP spid="13" grpId="0" animBg="1"/>
      <p:bldP spid="15" grpId="0"/>
      <p:bldP spid="15" grpId="1"/>
      <p:bldP spid="16" grpId="0" animBg="1"/>
      <p:bldP spid="20" grpId="0"/>
      <p:bldP spid="20" grpId="1"/>
      <p:bldP spid="23" grpId="0" animBg="1"/>
      <p:bldP spid="25" grpId="0"/>
      <p:bldP spid="31" grpId="0"/>
      <p:bldP spid="33" grpId="0"/>
      <p:bldP spid="39" grpId="0"/>
      <p:bldP spid="39" grpId="1"/>
      <p:bldP spid="41" grpId="0"/>
      <p:bldP spid="41" grpId="1"/>
      <p:bldP spid="6" grpId="0"/>
      <p:bldP spid="6" grpId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49A7EEA6-2432-49AB-B4B1-C1686DEFF194}"/>
              </a:ext>
            </a:extLst>
          </p:cNvPr>
          <p:cNvSpPr txBox="1"/>
          <p:nvPr/>
        </p:nvSpPr>
        <p:spPr>
          <a:xfrm>
            <a:off x="3345605" y="372371"/>
            <a:ext cx="247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基础题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18DC0AE-F7EA-4424-A98E-39FBE73541B2}"/>
              </a:ext>
            </a:extLst>
          </p:cNvPr>
          <p:cNvCxnSpPr>
            <a:cxnSpLocks/>
          </p:cNvCxnSpPr>
          <p:nvPr/>
        </p:nvCxnSpPr>
        <p:spPr>
          <a:xfrm>
            <a:off x="5817151" y="660912"/>
            <a:ext cx="98050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F6C6E3-7629-470C-B984-EF6497B626BB}"/>
              </a:ext>
            </a:extLst>
          </p:cNvPr>
          <p:cNvCxnSpPr>
            <a:cxnSpLocks/>
          </p:cNvCxnSpPr>
          <p:nvPr/>
        </p:nvCxnSpPr>
        <p:spPr>
          <a:xfrm>
            <a:off x="2207450" y="660910"/>
            <a:ext cx="976231" cy="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562EF3-A44B-D7D7-FA1C-F2EBADC9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E6E711-6C08-6430-F0B3-9F32A5CBF67F}"/>
              </a:ext>
            </a:extLst>
          </p:cNvPr>
          <p:cNvSpPr txBox="1"/>
          <p:nvPr/>
        </p:nvSpPr>
        <p:spPr>
          <a:xfrm>
            <a:off x="293904" y="912538"/>
            <a:ext cx="85561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使用流程图或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PPT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动画描述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piperead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和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pipewrite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从初始为空的管道中，分别经历写入到满、非空非满时动态读写、读取到空的状态，标出其中执行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sleep()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和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wakeup()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的位置。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1801C05D-20A4-EE0C-7611-B14DB76BE6BE}"/>
              </a:ext>
            </a:extLst>
          </p:cNvPr>
          <p:cNvGrpSpPr/>
          <p:nvPr/>
        </p:nvGrpSpPr>
        <p:grpSpPr>
          <a:xfrm rot="2303268">
            <a:off x="2693440" y="2070831"/>
            <a:ext cx="2144070" cy="2126123"/>
            <a:chOff x="4536995" y="1966380"/>
            <a:chExt cx="1280156" cy="1269986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56C6E365-FCD9-4928-87AE-4EC15DD7044A}"/>
                </a:ext>
              </a:extLst>
            </p:cNvPr>
            <p:cNvSpPr/>
            <p:nvPr/>
          </p:nvSpPr>
          <p:spPr>
            <a:xfrm>
              <a:off x="4536995" y="1966380"/>
              <a:ext cx="1280156" cy="12699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47D028D7-78AF-8762-726A-BF866E5306E0}"/>
                </a:ext>
              </a:extLst>
            </p:cNvPr>
            <p:cNvSpPr/>
            <p:nvPr/>
          </p:nvSpPr>
          <p:spPr>
            <a:xfrm>
              <a:off x="4755433" y="2196405"/>
              <a:ext cx="843280" cy="8077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F0BB844-1DF7-52FC-93ED-6F0D81948367}"/>
                </a:ext>
              </a:extLst>
            </p:cNvPr>
            <p:cNvCxnSpPr>
              <a:stCxn id="44" idx="0"/>
            </p:cNvCxnSpPr>
            <p:nvPr/>
          </p:nvCxnSpPr>
          <p:spPr>
            <a:xfrm>
              <a:off x="5177073" y="1966380"/>
              <a:ext cx="0" cy="23002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38C378B-075C-0E90-E07D-91F7BD43EC15}"/>
                </a:ext>
              </a:extLst>
            </p:cNvPr>
            <p:cNvCxnSpPr>
              <a:stCxn id="44" idx="7"/>
              <a:endCxn id="45" idx="7"/>
            </p:cNvCxnSpPr>
            <p:nvPr/>
          </p:nvCxnSpPr>
          <p:spPr>
            <a:xfrm flipH="1">
              <a:off x="5475218" y="2152365"/>
              <a:ext cx="154458" cy="16232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24A793F8-01A5-DD7D-6B00-0E53F541FCF1}"/>
                </a:ext>
              </a:extLst>
            </p:cNvPr>
            <p:cNvCxnSpPr>
              <a:stCxn id="44" idx="5"/>
              <a:endCxn id="45" idx="5"/>
            </p:cNvCxnSpPr>
            <p:nvPr/>
          </p:nvCxnSpPr>
          <p:spPr>
            <a:xfrm flipH="1" flipV="1">
              <a:off x="5475218" y="2885837"/>
              <a:ext cx="154458" cy="16454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04CED425-7341-D7CB-FD87-6AD25CB40C2A}"/>
                </a:ext>
              </a:extLst>
            </p:cNvPr>
            <p:cNvCxnSpPr>
              <a:stCxn id="45" idx="4"/>
              <a:endCxn id="44" idx="4"/>
            </p:cNvCxnSpPr>
            <p:nvPr/>
          </p:nvCxnSpPr>
          <p:spPr>
            <a:xfrm>
              <a:off x="5177073" y="3004125"/>
              <a:ext cx="0" cy="23224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EE92D3D-B067-9150-28A9-5646922C6EBA}"/>
                </a:ext>
              </a:extLst>
            </p:cNvPr>
            <p:cNvCxnSpPr>
              <a:stCxn id="44" idx="3"/>
              <a:endCxn id="45" idx="3"/>
            </p:cNvCxnSpPr>
            <p:nvPr/>
          </p:nvCxnSpPr>
          <p:spPr>
            <a:xfrm flipV="1">
              <a:off x="4724470" y="2885837"/>
              <a:ext cx="154458" cy="16454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88B71AB4-1C8B-27F6-1F06-460E4987D4CB}"/>
                </a:ext>
              </a:extLst>
            </p:cNvPr>
            <p:cNvCxnSpPr>
              <a:stCxn id="44" idx="1"/>
              <a:endCxn id="45" idx="1"/>
            </p:cNvCxnSpPr>
            <p:nvPr/>
          </p:nvCxnSpPr>
          <p:spPr>
            <a:xfrm>
              <a:off x="4724470" y="2152365"/>
              <a:ext cx="154458" cy="16232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17A59D0E-5A66-4D75-1A9C-D1C865E7939F}"/>
                </a:ext>
              </a:extLst>
            </p:cNvPr>
            <p:cNvSpPr/>
            <p:nvPr/>
          </p:nvSpPr>
          <p:spPr>
            <a:xfrm>
              <a:off x="5591335" y="2286890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6808BC37-084D-3FB2-B241-66237F6F4560}"/>
                </a:ext>
              </a:extLst>
            </p:cNvPr>
            <p:cNvSpPr/>
            <p:nvPr/>
          </p:nvSpPr>
          <p:spPr>
            <a:xfrm>
              <a:off x="5639508" y="2363035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3E330AA1-DD9B-2896-6962-51D4DD01872D}"/>
                </a:ext>
              </a:extLst>
            </p:cNvPr>
            <p:cNvSpPr/>
            <p:nvPr/>
          </p:nvSpPr>
          <p:spPr>
            <a:xfrm>
              <a:off x="5671418" y="2474794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87EB87B-05AE-F23A-24E7-344DB1E3A640}"/>
                </a:ext>
              </a:extLst>
            </p:cNvPr>
            <p:cNvSpPr/>
            <p:nvPr/>
          </p:nvSpPr>
          <p:spPr>
            <a:xfrm>
              <a:off x="5624280" y="2804511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D5E654E4-3B13-B419-B1F1-263A5ABB2AB3}"/>
                </a:ext>
              </a:extLst>
            </p:cNvPr>
            <p:cNvSpPr/>
            <p:nvPr/>
          </p:nvSpPr>
          <p:spPr>
            <a:xfrm>
              <a:off x="5664879" y="2665742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4A25AA05-50E5-2A2F-896B-354A453B771B}"/>
                </a:ext>
              </a:extLst>
            </p:cNvPr>
            <p:cNvSpPr/>
            <p:nvPr/>
          </p:nvSpPr>
          <p:spPr>
            <a:xfrm>
              <a:off x="5526358" y="2873066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97862EE2-D582-A53E-0563-BE70FA2E2778}"/>
                </a:ext>
              </a:extLst>
            </p:cNvPr>
            <p:cNvSpPr/>
            <p:nvPr/>
          </p:nvSpPr>
          <p:spPr>
            <a:xfrm>
              <a:off x="4712276" y="2282416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A3CE392B-124B-B475-4984-2E438E2DBD6B}"/>
                </a:ext>
              </a:extLst>
            </p:cNvPr>
            <p:cNvSpPr/>
            <p:nvPr/>
          </p:nvSpPr>
          <p:spPr>
            <a:xfrm>
              <a:off x="4646256" y="2379916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2AE4632F-348B-DCD0-EA26-4FD078DBCD15}"/>
                </a:ext>
              </a:extLst>
            </p:cNvPr>
            <p:cNvSpPr/>
            <p:nvPr/>
          </p:nvSpPr>
          <p:spPr>
            <a:xfrm>
              <a:off x="4605531" y="2491977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7A8EA5F-E552-33A9-54E7-B44296B51CE8}"/>
                </a:ext>
              </a:extLst>
            </p:cNvPr>
            <p:cNvSpPr/>
            <p:nvPr/>
          </p:nvSpPr>
          <p:spPr>
            <a:xfrm>
              <a:off x="4656332" y="2785937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AA45B0AF-F2D5-B88A-B396-925164B10676}"/>
                </a:ext>
              </a:extLst>
            </p:cNvPr>
            <p:cNvSpPr/>
            <p:nvPr/>
          </p:nvSpPr>
          <p:spPr>
            <a:xfrm>
              <a:off x="4620071" y="2669493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A45F7FB3-BFAD-8CB1-A403-C1A701218090}"/>
                </a:ext>
              </a:extLst>
            </p:cNvPr>
            <p:cNvSpPr/>
            <p:nvPr/>
          </p:nvSpPr>
          <p:spPr>
            <a:xfrm>
              <a:off x="4713627" y="2875650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8" name="文本框 97">
            <a:extLst>
              <a:ext uri="{FF2B5EF4-FFF2-40B4-BE49-F238E27FC236}">
                <a16:creationId xmlns:a16="http://schemas.microsoft.com/office/drawing/2014/main" id="{6DDB7205-C8A2-A3FB-EEF1-CAE9E2D5D0CA}"/>
              </a:ext>
            </a:extLst>
          </p:cNvPr>
          <p:cNvSpPr txBox="1"/>
          <p:nvPr/>
        </p:nvSpPr>
        <p:spPr>
          <a:xfrm>
            <a:off x="3288629" y="4555187"/>
            <a:ext cx="195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动态读写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BB792BD0-B6A7-202D-8377-6ECF66A27B71}"/>
                  </a:ext>
                </a:extLst>
              </p14:cNvPr>
              <p14:cNvContentPartPr/>
              <p14:nvPr/>
            </p14:nvContentPartPr>
            <p14:xfrm>
              <a:off x="7619880" y="2734533"/>
              <a:ext cx="360" cy="3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BB792BD0-B6A7-202D-8377-6ECF66A27B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10880" y="27255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49610486-0F57-5C2F-259B-D672733BB54B}"/>
              </a:ext>
            </a:extLst>
          </p:cNvPr>
          <p:cNvSpPr txBox="1"/>
          <p:nvPr/>
        </p:nvSpPr>
        <p:spPr>
          <a:xfrm>
            <a:off x="4063919" y="1564731"/>
            <a:ext cx="8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nread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C3F43D-50E3-C88B-7B1D-FEBEFECE8001}"/>
              </a:ext>
            </a:extLst>
          </p:cNvPr>
          <p:cNvSpPr txBox="1"/>
          <p:nvPr/>
        </p:nvSpPr>
        <p:spPr>
          <a:xfrm>
            <a:off x="4068478" y="1744076"/>
            <a:ext cx="79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nwrite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1BCF78B-B47F-849A-80C0-6E4D1B49E25D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929599" y="2113408"/>
            <a:ext cx="537659" cy="3342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圆: 空心 2">
            <a:extLst>
              <a:ext uri="{FF2B5EF4-FFF2-40B4-BE49-F238E27FC236}">
                <a16:creationId xmlns:a16="http://schemas.microsoft.com/office/drawing/2014/main" id="{2868A3C2-E19B-C4D9-B489-5FA43DAE252C}"/>
              </a:ext>
            </a:extLst>
          </p:cNvPr>
          <p:cNvSpPr/>
          <p:nvPr/>
        </p:nvSpPr>
        <p:spPr>
          <a:xfrm>
            <a:off x="3867488" y="2175615"/>
            <a:ext cx="194095" cy="189531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圆: 空心 4">
            <a:extLst>
              <a:ext uri="{FF2B5EF4-FFF2-40B4-BE49-F238E27FC236}">
                <a16:creationId xmlns:a16="http://schemas.microsoft.com/office/drawing/2014/main" id="{99EA84E4-ED1D-896B-AEEF-65CB3D759F8B}"/>
              </a:ext>
            </a:extLst>
          </p:cNvPr>
          <p:cNvSpPr/>
          <p:nvPr/>
        </p:nvSpPr>
        <p:spPr>
          <a:xfrm>
            <a:off x="4397252" y="2558254"/>
            <a:ext cx="194095" cy="189531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1F687D-FBEC-E33D-4BE6-9CBCB037C038}"/>
              </a:ext>
            </a:extLst>
          </p:cNvPr>
          <p:cNvSpPr txBox="1"/>
          <p:nvPr/>
        </p:nvSpPr>
        <p:spPr>
          <a:xfrm>
            <a:off x="4590559" y="3610213"/>
            <a:ext cx="129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nread</a:t>
            </a:r>
            <a:endParaRPr lang="zh-CN" altLang="en-US" dirty="0"/>
          </a:p>
        </p:txBody>
      </p:sp>
      <p:sp>
        <p:nvSpPr>
          <p:cNvPr id="8" name="圆: 空心 7">
            <a:extLst>
              <a:ext uri="{FF2B5EF4-FFF2-40B4-BE49-F238E27FC236}">
                <a16:creationId xmlns:a16="http://schemas.microsoft.com/office/drawing/2014/main" id="{52D296AE-1582-B84F-5FE6-238DF49D7D54}"/>
              </a:ext>
            </a:extLst>
          </p:cNvPr>
          <p:cNvSpPr/>
          <p:nvPr/>
        </p:nvSpPr>
        <p:spPr>
          <a:xfrm>
            <a:off x="4385568" y="3502388"/>
            <a:ext cx="194095" cy="189531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C128F7-74EB-26D4-CE2C-F37E7B454DDB}"/>
              </a:ext>
            </a:extLst>
          </p:cNvPr>
          <p:cNvSpPr txBox="1"/>
          <p:nvPr/>
        </p:nvSpPr>
        <p:spPr>
          <a:xfrm>
            <a:off x="2724520" y="4057295"/>
            <a:ext cx="129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nread</a:t>
            </a:r>
            <a:endParaRPr lang="zh-CN" altLang="en-US" dirty="0"/>
          </a:p>
        </p:txBody>
      </p:sp>
      <p:sp>
        <p:nvSpPr>
          <p:cNvPr id="13" name="圆: 空心 12">
            <a:extLst>
              <a:ext uri="{FF2B5EF4-FFF2-40B4-BE49-F238E27FC236}">
                <a16:creationId xmlns:a16="http://schemas.microsoft.com/office/drawing/2014/main" id="{CB7E518C-3968-1DEA-8B95-AAC7990CAB1E}"/>
              </a:ext>
            </a:extLst>
          </p:cNvPr>
          <p:cNvSpPr/>
          <p:nvPr/>
        </p:nvSpPr>
        <p:spPr>
          <a:xfrm>
            <a:off x="3422252" y="3878351"/>
            <a:ext cx="194095" cy="189531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圆: 空心 15">
            <a:extLst>
              <a:ext uri="{FF2B5EF4-FFF2-40B4-BE49-F238E27FC236}">
                <a16:creationId xmlns:a16="http://schemas.microsoft.com/office/drawing/2014/main" id="{8E3446D2-097A-92C6-DB50-A5B99DB2676F}"/>
              </a:ext>
            </a:extLst>
          </p:cNvPr>
          <p:cNvSpPr/>
          <p:nvPr/>
        </p:nvSpPr>
        <p:spPr>
          <a:xfrm>
            <a:off x="2941038" y="3455480"/>
            <a:ext cx="194095" cy="189531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圆: 空心 22">
            <a:extLst>
              <a:ext uri="{FF2B5EF4-FFF2-40B4-BE49-F238E27FC236}">
                <a16:creationId xmlns:a16="http://schemas.microsoft.com/office/drawing/2014/main" id="{C75FB871-7A77-4988-6605-5986BCE126CD}"/>
              </a:ext>
            </a:extLst>
          </p:cNvPr>
          <p:cNvSpPr/>
          <p:nvPr/>
        </p:nvSpPr>
        <p:spPr>
          <a:xfrm>
            <a:off x="2969618" y="2508212"/>
            <a:ext cx="194095" cy="189531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79AF0F7-9CBF-5774-300C-50C706238B6E}"/>
              </a:ext>
            </a:extLst>
          </p:cNvPr>
          <p:cNvSpPr txBox="1"/>
          <p:nvPr/>
        </p:nvSpPr>
        <p:spPr>
          <a:xfrm>
            <a:off x="4726733" y="2365404"/>
            <a:ext cx="129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nread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4017F92-2C65-530A-9162-C14AEECD4D25}"/>
              </a:ext>
            </a:extLst>
          </p:cNvPr>
          <p:cNvCxnSpPr>
            <a:cxnSpLocks/>
          </p:cNvCxnSpPr>
          <p:nvPr/>
        </p:nvCxnSpPr>
        <p:spPr>
          <a:xfrm flipH="1" flipV="1">
            <a:off x="4830404" y="1940003"/>
            <a:ext cx="505311" cy="4364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47CBB7B-E934-5F64-1D63-45A139F6E49B}"/>
              </a:ext>
            </a:extLst>
          </p:cNvPr>
          <p:cNvSpPr txBox="1"/>
          <p:nvPr/>
        </p:nvSpPr>
        <p:spPr>
          <a:xfrm>
            <a:off x="5234096" y="2325241"/>
            <a:ext cx="143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&amp;pi-&gt;</a:t>
            </a:r>
            <a:r>
              <a:rPr lang="en-US" altLang="zh-CN" dirty="0" err="1"/>
              <a:t>nwrite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0C7F93E-9D56-525C-4090-0A207B0AAFE7}"/>
              </a:ext>
            </a:extLst>
          </p:cNvPr>
          <p:cNvCxnSpPr>
            <a:cxnSpLocks/>
          </p:cNvCxnSpPr>
          <p:nvPr/>
        </p:nvCxnSpPr>
        <p:spPr>
          <a:xfrm flipH="1" flipV="1">
            <a:off x="5772764" y="2641366"/>
            <a:ext cx="505311" cy="4364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3CAA1584-3A47-5574-742E-126D37AF3F6E}"/>
              </a:ext>
            </a:extLst>
          </p:cNvPr>
          <p:cNvSpPr txBox="1"/>
          <p:nvPr/>
        </p:nvSpPr>
        <p:spPr>
          <a:xfrm>
            <a:off x="6176456" y="3026604"/>
            <a:ext cx="143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wakeup()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533752C-D1AD-67CD-EEFA-CAFEB8A0BB85}"/>
              </a:ext>
            </a:extLst>
          </p:cNvPr>
          <p:cNvSpPr txBox="1"/>
          <p:nvPr/>
        </p:nvSpPr>
        <p:spPr>
          <a:xfrm>
            <a:off x="4721862" y="2376293"/>
            <a:ext cx="102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nwrite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B8F9D50-54B2-2A50-EA73-D3E3C75F8FC7}"/>
              </a:ext>
            </a:extLst>
          </p:cNvPr>
          <p:cNvSpPr txBox="1"/>
          <p:nvPr/>
        </p:nvSpPr>
        <p:spPr>
          <a:xfrm>
            <a:off x="2005480" y="3531627"/>
            <a:ext cx="129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nread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C0A27F1-377C-BD7F-926B-02524C11A216}"/>
              </a:ext>
            </a:extLst>
          </p:cNvPr>
          <p:cNvSpPr txBox="1"/>
          <p:nvPr/>
        </p:nvSpPr>
        <p:spPr>
          <a:xfrm>
            <a:off x="4602466" y="3620981"/>
            <a:ext cx="102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nwrite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E81DE5D-9563-1653-1BD7-3AEBF27C3D56}"/>
              </a:ext>
            </a:extLst>
          </p:cNvPr>
          <p:cNvSpPr txBox="1"/>
          <p:nvPr/>
        </p:nvSpPr>
        <p:spPr>
          <a:xfrm>
            <a:off x="2723437" y="4056969"/>
            <a:ext cx="102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nwrite</a:t>
            </a:r>
            <a:endParaRPr lang="zh-CN" altLang="en-US" dirty="0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8E3ED0F-CE0B-0733-D304-EB0150E7A6CF}"/>
              </a:ext>
            </a:extLst>
          </p:cNvPr>
          <p:cNvCxnSpPr>
            <a:cxnSpLocks/>
          </p:cNvCxnSpPr>
          <p:nvPr/>
        </p:nvCxnSpPr>
        <p:spPr>
          <a:xfrm>
            <a:off x="1119619" y="2249384"/>
            <a:ext cx="245318" cy="5210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5FE6D31B-96FF-E98E-8901-41D5624035A6}"/>
              </a:ext>
            </a:extLst>
          </p:cNvPr>
          <p:cNvSpPr txBox="1"/>
          <p:nvPr/>
        </p:nvSpPr>
        <p:spPr>
          <a:xfrm>
            <a:off x="1075853" y="2763106"/>
            <a:ext cx="143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&amp;pi-&gt;</a:t>
            </a:r>
            <a:r>
              <a:rPr lang="en-US" altLang="zh-CN" dirty="0" err="1"/>
              <a:t>nread</a:t>
            </a:r>
            <a:endParaRPr lang="zh-CN" altLang="en-US" dirty="0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910661A0-2D26-F408-9EEB-BE44303D415A}"/>
              </a:ext>
            </a:extLst>
          </p:cNvPr>
          <p:cNvCxnSpPr>
            <a:cxnSpLocks/>
          </p:cNvCxnSpPr>
          <p:nvPr/>
        </p:nvCxnSpPr>
        <p:spPr>
          <a:xfrm>
            <a:off x="1778725" y="3119343"/>
            <a:ext cx="385379" cy="431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20F49947-6082-F4B1-59E4-455750F85157}"/>
              </a:ext>
            </a:extLst>
          </p:cNvPr>
          <p:cNvSpPr txBox="1"/>
          <p:nvPr/>
        </p:nvSpPr>
        <p:spPr>
          <a:xfrm>
            <a:off x="268998" y="1829129"/>
            <a:ext cx="143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wakeup()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F1EAA9-FA08-24F5-F354-62E22B5C10DA}"/>
              </a:ext>
            </a:extLst>
          </p:cNvPr>
          <p:cNvSpPr txBox="1"/>
          <p:nvPr/>
        </p:nvSpPr>
        <p:spPr>
          <a:xfrm>
            <a:off x="6670310" y="1934063"/>
            <a:ext cx="1665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执行</a:t>
            </a:r>
            <a:r>
              <a:rPr lang="en-US" altLang="zh-CN" dirty="0" err="1"/>
              <a:t>piperead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B5F462-A3C3-14E8-9DA7-721367F967D5}"/>
              </a:ext>
            </a:extLst>
          </p:cNvPr>
          <p:cNvSpPr txBox="1"/>
          <p:nvPr/>
        </p:nvSpPr>
        <p:spPr>
          <a:xfrm>
            <a:off x="6877967" y="2734533"/>
            <a:ext cx="1665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执行</a:t>
            </a:r>
            <a:r>
              <a:rPr lang="en-US" altLang="zh-CN" dirty="0" err="1"/>
              <a:t>pipewrite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92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3" grpId="0" animBg="1"/>
      <p:bldP spid="3" grpId="1" animBg="1"/>
      <p:bldP spid="5" grpId="0" animBg="1"/>
      <p:bldP spid="5" grpId="1" animBg="1"/>
      <p:bldP spid="7" grpId="0"/>
      <p:bldP spid="7" grpId="1"/>
      <p:bldP spid="8" grpId="0" animBg="1"/>
      <p:bldP spid="8" grpId="1" animBg="1"/>
      <p:bldP spid="9" grpId="0"/>
      <p:bldP spid="9" grpId="1"/>
      <p:bldP spid="13" grpId="0" animBg="1"/>
      <p:bldP spid="22" grpId="0"/>
      <p:bldP spid="22" grpId="1"/>
      <p:bldP spid="26" grpId="0"/>
      <p:bldP spid="26" grpId="1"/>
      <p:bldP spid="26" grpId="2"/>
      <p:bldP spid="28" grpId="0"/>
      <p:bldP spid="28" grpId="1"/>
      <p:bldP spid="28" grpId="2"/>
      <p:bldP spid="30" grpId="0"/>
      <p:bldP spid="30" grpId="1"/>
      <p:bldP spid="34" grpId="0"/>
      <p:bldP spid="36" grpId="0"/>
      <p:bldP spid="36" grpId="1"/>
      <p:bldP spid="37" grpId="0"/>
      <p:bldP spid="43" grpId="0"/>
      <p:bldP spid="43" grpId="1"/>
      <p:bldP spid="65" grpId="0"/>
      <p:bldP spid="65" grpId="1"/>
      <p:bldP spid="6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49A7EEA6-2432-49AB-B4B1-C1686DEFF194}"/>
              </a:ext>
            </a:extLst>
          </p:cNvPr>
          <p:cNvSpPr txBox="1"/>
          <p:nvPr/>
        </p:nvSpPr>
        <p:spPr>
          <a:xfrm>
            <a:off x="3345605" y="372371"/>
            <a:ext cx="247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基础题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18DC0AE-F7EA-4424-A98E-39FBE73541B2}"/>
              </a:ext>
            </a:extLst>
          </p:cNvPr>
          <p:cNvCxnSpPr>
            <a:cxnSpLocks/>
          </p:cNvCxnSpPr>
          <p:nvPr/>
        </p:nvCxnSpPr>
        <p:spPr>
          <a:xfrm>
            <a:off x="5817151" y="660912"/>
            <a:ext cx="98050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F6C6E3-7629-470C-B984-EF6497B626BB}"/>
              </a:ext>
            </a:extLst>
          </p:cNvPr>
          <p:cNvCxnSpPr>
            <a:cxnSpLocks/>
          </p:cNvCxnSpPr>
          <p:nvPr/>
        </p:nvCxnSpPr>
        <p:spPr>
          <a:xfrm>
            <a:off x="2207450" y="660910"/>
            <a:ext cx="976231" cy="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562EF3-A44B-D7D7-FA1C-F2EBADC9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E6E711-6C08-6430-F0B3-9F32A5CBF67F}"/>
              </a:ext>
            </a:extLst>
          </p:cNvPr>
          <p:cNvSpPr txBox="1"/>
          <p:nvPr/>
        </p:nvSpPr>
        <p:spPr>
          <a:xfrm>
            <a:off x="293904" y="912538"/>
            <a:ext cx="85561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使用流程图或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PPT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动画描述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piperead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和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pipewrite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从初始为空的管道中，分别经历写入到满、非空非满时动态读写、读取到空的状态，标出其中执行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sleep()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和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wakeup()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的位置。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1801C05D-20A4-EE0C-7611-B14DB76BE6BE}"/>
              </a:ext>
            </a:extLst>
          </p:cNvPr>
          <p:cNvGrpSpPr/>
          <p:nvPr/>
        </p:nvGrpSpPr>
        <p:grpSpPr>
          <a:xfrm rot="2303268">
            <a:off x="2693440" y="2070831"/>
            <a:ext cx="2144070" cy="2126123"/>
            <a:chOff x="4536995" y="1966380"/>
            <a:chExt cx="1280156" cy="1269986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56C6E365-FCD9-4928-87AE-4EC15DD7044A}"/>
                </a:ext>
              </a:extLst>
            </p:cNvPr>
            <p:cNvSpPr/>
            <p:nvPr/>
          </p:nvSpPr>
          <p:spPr>
            <a:xfrm>
              <a:off x="4536995" y="1966380"/>
              <a:ext cx="1280156" cy="12699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47D028D7-78AF-8762-726A-BF866E5306E0}"/>
                </a:ext>
              </a:extLst>
            </p:cNvPr>
            <p:cNvSpPr/>
            <p:nvPr/>
          </p:nvSpPr>
          <p:spPr>
            <a:xfrm>
              <a:off x="4755433" y="2196405"/>
              <a:ext cx="843280" cy="8077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F0BB844-1DF7-52FC-93ED-6F0D81948367}"/>
                </a:ext>
              </a:extLst>
            </p:cNvPr>
            <p:cNvCxnSpPr>
              <a:stCxn id="44" idx="0"/>
            </p:cNvCxnSpPr>
            <p:nvPr/>
          </p:nvCxnSpPr>
          <p:spPr>
            <a:xfrm>
              <a:off x="5177073" y="1966380"/>
              <a:ext cx="0" cy="23002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38C378B-075C-0E90-E07D-91F7BD43EC15}"/>
                </a:ext>
              </a:extLst>
            </p:cNvPr>
            <p:cNvCxnSpPr>
              <a:stCxn id="44" idx="7"/>
              <a:endCxn id="45" idx="7"/>
            </p:cNvCxnSpPr>
            <p:nvPr/>
          </p:nvCxnSpPr>
          <p:spPr>
            <a:xfrm flipH="1">
              <a:off x="5475218" y="2152365"/>
              <a:ext cx="154458" cy="16232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24A793F8-01A5-DD7D-6B00-0E53F541FCF1}"/>
                </a:ext>
              </a:extLst>
            </p:cNvPr>
            <p:cNvCxnSpPr>
              <a:stCxn id="44" idx="5"/>
              <a:endCxn id="45" idx="5"/>
            </p:cNvCxnSpPr>
            <p:nvPr/>
          </p:nvCxnSpPr>
          <p:spPr>
            <a:xfrm flipH="1" flipV="1">
              <a:off x="5475218" y="2885837"/>
              <a:ext cx="154458" cy="16454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04CED425-7341-D7CB-FD87-6AD25CB40C2A}"/>
                </a:ext>
              </a:extLst>
            </p:cNvPr>
            <p:cNvCxnSpPr>
              <a:stCxn id="45" idx="4"/>
              <a:endCxn id="44" idx="4"/>
            </p:cNvCxnSpPr>
            <p:nvPr/>
          </p:nvCxnSpPr>
          <p:spPr>
            <a:xfrm>
              <a:off x="5177073" y="3004125"/>
              <a:ext cx="0" cy="23224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EE92D3D-B067-9150-28A9-5646922C6EBA}"/>
                </a:ext>
              </a:extLst>
            </p:cNvPr>
            <p:cNvCxnSpPr>
              <a:stCxn id="44" idx="3"/>
              <a:endCxn id="45" idx="3"/>
            </p:cNvCxnSpPr>
            <p:nvPr/>
          </p:nvCxnSpPr>
          <p:spPr>
            <a:xfrm flipV="1">
              <a:off x="4724470" y="2885837"/>
              <a:ext cx="154458" cy="16454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88B71AB4-1C8B-27F6-1F06-460E4987D4CB}"/>
                </a:ext>
              </a:extLst>
            </p:cNvPr>
            <p:cNvCxnSpPr>
              <a:stCxn id="44" idx="1"/>
              <a:endCxn id="45" idx="1"/>
            </p:cNvCxnSpPr>
            <p:nvPr/>
          </p:nvCxnSpPr>
          <p:spPr>
            <a:xfrm>
              <a:off x="4724470" y="2152365"/>
              <a:ext cx="154458" cy="16232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17A59D0E-5A66-4D75-1A9C-D1C865E7939F}"/>
                </a:ext>
              </a:extLst>
            </p:cNvPr>
            <p:cNvSpPr/>
            <p:nvPr/>
          </p:nvSpPr>
          <p:spPr>
            <a:xfrm>
              <a:off x="5591335" y="2286890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6808BC37-084D-3FB2-B241-66237F6F4560}"/>
                </a:ext>
              </a:extLst>
            </p:cNvPr>
            <p:cNvSpPr/>
            <p:nvPr/>
          </p:nvSpPr>
          <p:spPr>
            <a:xfrm>
              <a:off x="5639508" y="2363035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3E330AA1-DD9B-2896-6962-51D4DD01872D}"/>
                </a:ext>
              </a:extLst>
            </p:cNvPr>
            <p:cNvSpPr/>
            <p:nvPr/>
          </p:nvSpPr>
          <p:spPr>
            <a:xfrm>
              <a:off x="5671418" y="2474794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87EB87B-05AE-F23A-24E7-344DB1E3A640}"/>
                </a:ext>
              </a:extLst>
            </p:cNvPr>
            <p:cNvSpPr/>
            <p:nvPr/>
          </p:nvSpPr>
          <p:spPr>
            <a:xfrm>
              <a:off x="5624280" y="2804511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D5E654E4-3B13-B419-B1F1-263A5ABB2AB3}"/>
                </a:ext>
              </a:extLst>
            </p:cNvPr>
            <p:cNvSpPr/>
            <p:nvPr/>
          </p:nvSpPr>
          <p:spPr>
            <a:xfrm>
              <a:off x="5664879" y="2665742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4A25AA05-50E5-2A2F-896B-354A453B771B}"/>
                </a:ext>
              </a:extLst>
            </p:cNvPr>
            <p:cNvSpPr/>
            <p:nvPr/>
          </p:nvSpPr>
          <p:spPr>
            <a:xfrm>
              <a:off x="5526358" y="2873066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97862EE2-D582-A53E-0563-BE70FA2E2778}"/>
                </a:ext>
              </a:extLst>
            </p:cNvPr>
            <p:cNvSpPr/>
            <p:nvPr/>
          </p:nvSpPr>
          <p:spPr>
            <a:xfrm>
              <a:off x="4712276" y="2282416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A3CE392B-124B-B475-4984-2E438E2DBD6B}"/>
                </a:ext>
              </a:extLst>
            </p:cNvPr>
            <p:cNvSpPr/>
            <p:nvPr/>
          </p:nvSpPr>
          <p:spPr>
            <a:xfrm>
              <a:off x="4646256" y="2379916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2AE4632F-348B-DCD0-EA26-4FD078DBCD15}"/>
                </a:ext>
              </a:extLst>
            </p:cNvPr>
            <p:cNvSpPr/>
            <p:nvPr/>
          </p:nvSpPr>
          <p:spPr>
            <a:xfrm>
              <a:off x="4605531" y="2491977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7A8EA5F-E552-33A9-54E7-B44296B51CE8}"/>
                </a:ext>
              </a:extLst>
            </p:cNvPr>
            <p:cNvSpPr/>
            <p:nvPr/>
          </p:nvSpPr>
          <p:spPr>
            <a:xfrm>
              <a:off x="4656332" y="2785937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AA45B0AF-F2D5-B88A-B396-925164B10676}"/>
                </a:ext>
              </a:extLst>
            </p:cNvPr>
            <p:cNvSpPr/>
            <p:nvPr/>
          </p:nvSpPr>
          <p:spPr>
            <a:xfrm>
              <a:off x="4620071" y="2669493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A45F7FB3-BFAD-8CB1-A403-C1A701218090}"/>
                </a:ext>
              </a:extLst>
            </p:cNvPr>
            <p:cNvSpPr/>
            <p:nvPr/>
          </p:nvSpPr>
          <p:spPr>
            <a:xfrm>
              <a:off x="4713627" y="2875650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8" name="文本框 97">
            <a:extLst>
              <a:ext uri="{FF2B5EF4-FFF2-40B4-BE49-F238E27FC236}">
                <a16:creationId xmlns:a16="http://schemas.microsoft.com/office/drawing/2014/main" id="{6DDB7205-C8A2-A3FB-EEF1-CAE9E2D5D0CA}"/>
              </a:ext>
            </a:extLst>
          </p:cNvPr>
          <p:cNvSpPr txBox="1"/>
          <p:nvPr/>
        </p:nvSpPr>
        <p:spPr>
          <a:xfrm>
            <a:off x="3183681" y="4423364"/>
            <a:ext cx="195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读取到空</a:t>
            </a:r>
          </a:p>
        </p:txBody>
      </p:sp>
      <p:sp>
        <p:nvSpPr>
          <p:cNvPr id="3" name="圆: 空心 2">
            <a:extLst>
              <a:ext uri="{FF2B5EF4-FFF2-40B4-BE49-F238E27FC236}">
                <a16:creationId xmlns:a16="http://schemas.microsoft.com/office/drawing/2014/main" id="{2868A3C2-E19B-C4D9-B489-5FA43DAE252C}"/>
              </a:ext>
            </a:extLst>
          </p:cNvPr>
          <p:cNvSpPr/>
          <p:nvPr/>
        </p:nvSpPr>
        <p:spPr>
          <a:xfrm>
            <a:off x="3867488" y="2175615"/>
            <a:ext cx="194095" cy="189531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圆: 空心 4">
            <a:extLst>
              <a:ext uri="{FF2B5EF4-FFF2-40B4-BE49-F238E27FC236}">
                <a16:creationId xmlns:a16="http://schemas.microsoft.com/office/drawing/2014/main" id="{99EA84E4-ED1D-896B-AEEF-65CB3D759F8B}"/>
              </a:ext>
            </a:extLst>
          </p:cNvPr>
          <p:cNvSpPr/>
          <p:nvPr/>
        </p:nvSpPr>
        <p:spPr>
          <a:xfrm>
            <a:off x="4397252" y="2558254"/>
            <a:ext cx="194095" cy="189531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圆: 空心 7">
            <a:extLst>
              <a:ext uri="{FF2B5EF4-FFF2-40B4-BE49-F238E27FC236}">
                <a16:creationId xmlns:a16="http://schemas.microsoft.com/office/drawing/2014/main" id="{52D296AE-1582-B84F-5FE6-238DF49D7D54}"/>
              </a:ext>
            </a:extLst>
          </p:cNvPr>
          <p:cNvSpPr/>
          <p:nvPr/>
        </p:nvSpPr>
        <p:spPr>
          <a:xfrm>
            <a:off x="4385568" y="3502388"/>
            <a:ext cx="194095" cy="189531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C128F7-74EB-26D4-CE2C-F37E7B454DDB}"/>
              </a:ext>
            </a:extLst>
          </p:cNvPr>
          <p:cNvSpPr txBox="1"/>
          <p:nvPr/>
        </p:nvSpPr>
        <p:spPr>
          <a:xfrm>
            <a:off x="2724520" y="4057295"/>
            <a:ext cx="129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nwrite</a:t>
            </a:r>
            <a:endParaRPr lang="zh-CN" altLang="en-US" dirty="0"/>
          </a:p>
        </p:txBody>
      </p:sp>
      <p:sp>
        <p:nvSpPr>
          <p:cNvPr id="16" name="圆: 空心 15">
            <a:extLst>
              <a:ext uri="{FF2B5EF4-FFF2-40B4-BE49-F238E27FC236}">
                <a16:creationId xmlns:a16="http://schemas.microsoft.com/office/drawing/2014/main" id="{8E3446D2-097A-92C6-DB50-A5B99DB2676F}"/>
              </a:ext>
            </a:extLst>
          </p:cNvPr>
          <p:cNvSpPr/>
          <p:nvPr/>
        </p:nvSpPr>
        <p:spPr>
          <a:xfrm>
            <a:off x="2941038" y="3455480"/>
            <a:ext cx="194095" cy="189531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圆: 空心 22">
            <a:extLst>
              <a:ext uri="{FF2B5EF4-FFF2-40B4-BE49-F238E27FC236}">
                <a16:creationId xmlns:a16="http://schemas.microsoft.com/office/drawing/2014/main" id="{C75FB871-7A77-4988-6605-5986BCE126CD}"/>
              </a:ext>
            </a:extLst>
          </p:cNvPr>
          <p:cNvSpPr/>
          <p:nvPr/>
        </p:nvSpPr>
        <p:spPr>
          <a:xfrm>
            <a:off x="2969618" y="2508212"/>
            <a:ext cx="194095" cy="189531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B8F9D50-54B2-2A50-EA73-D3E3C75F8FC7}"/>
              </a:ext>
            </a:extLst>
          </p:cNvPr>
          <p:cNvSpPr txBox="1"/>
          <p:nvPr/>
        </p:nvSpPr>
        <p:spPr>
          <a:xfrm>
            <a:off x="2005480" y="3531627"/>
            <a:ext cx="129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nread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E8A3939-EEB0-6B1D-82E7-15F8EEF908F8}"/>
              </a:ext>
            </a:extLst>
          </p:cNvPr>
          <p:cNvSpPr txBox="1"/>
          <p:nvPr/>
        </p:nvSpPr>
        <p:spPr>
          <a:xfrm>
            <a:off x="2265045" y="46903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pi-&gt;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nread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== pi-&gt;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nwrite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FA28475-A897-5057-615A-871E917F0F19}"/>
              </a:ext>
            </a:extLst>
          </p:cNvPr>
          <p:cNvSpPr txBox="1"/>
          <p:nvPr/>
        </p:nvSpPr>
        <p:spPr>
          <a:xfrm>
            <a:off x="2000371" y="2283790"/>
            <a:ext cx="129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nread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DB82E55-7964-95DF-69DD-A2EBF1D8FA25}"/>
              </a:ext>
            </a:extLst>
          </p:cNvPr>
          <p:cNvSpPr txBox="1"/>
          <p:nvPr/>
        </p:nvSpPr>
        <p:spPr>
          <a:xfrm>
            <a:off x="3996996" y="1779919"/>
            <a:ext cx="129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nread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9EC7602-5164-202D-D8DB-0CC83849D8CD}"/>
              </a:ext>
            </a:extLst>
          </p:cNvPr>
          <p:cNvSpPr txBox="1"/>
          <p:nvPr/>
        </p:nvSpPr>
        <p:spPr>
          <a:xfrm>
            <a:off x="4705004" y="2325829"/>
            <a:ext cx="129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nread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4095A5E-BF18-0168-4109-2C19E4BB87F3}"/>
              </a:ext>
            </a:extLst>
          </p:cNvPr>
          <p:cNvSpPr txBox="1"/>
          <p:nvPr/>
        </p:nvSpPr>
        <p:spPr>
          <a:xfrm>
            <a:off x="4718998" y="3477728"/>
            <a:ext cx="129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nread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344C0DD-9D5A-ABF6-C84F-312C2560F8ED}"/>
              </a:ext>
            </a:extLst>
          </p:cNvPr>
          <p:cNvSpPr txBox="1"/>
          <p:nvPr/>
        </p:nvSpPr>
        <p:spPr>
          <a:xfrm>
            <a:off x="2733300" y="4236259"/>
            <a:ext cx="129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nread</a:t>
            </a:r>
            <a:endParaRPr lang="zh-CN" altLang="en-US" dirty="0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9C829BA-06E0-29F6-E26F-D005C33D6AC1}"/>
              </a:ext>
            </a:extLst>
          </p:cNvPr>
          <p:cNvCxnSpPr>
            <a:cxnSpLocks/>
          </p:cNvCxnSpPr>
          <p:nvPr/>
        </p:nvCxnSpPr>
        <p:spPr>
          <a:xfrm>
            <a:off x="1720670" y="2955679"/>
            <a:ext cx="245318" cy="5210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9DA53652-95E5-33C9-09B6-54D3FFF34886}"/>
              </a:ext>
            </a:extLst>
          </p:cNvPr>
          <p:cNvSpPr txBox="1"/>
          <p:nvPr/>
        </p:nvSpPr>
        <p:spPr>
          <a:xfrm>
            <a:off x="1676904" y="3469401"/>
            <a:ext cx="143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&amp;pi-&gt;</a:t>
            </a:r>
            <a:r>
              <a:rPr lang="en-US" altLang="zh-CN" dirty="0" err="1"/>
              <a:t>nwrite</a:t>
            </a:r>
            <a:endParaRPr lang="zh-CN" altLang="en-US" dirty="0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BE8733D-BAA7-8DEF-9835-70BE0928CEB5}"/>
              </a:ext>
            </a:extLst>
          </p:cNvPr>
          <p:cNvCxnSpPr>
            <a:cxnSpLocks/>
          </p:cNvCxnSpPr>
          <p:nvPr/>
        </p:nvCxnSpPr>
        <p:spPr>
          <a:xfrm>
            <a:off x="2379776" y="3825638"/>
            <a:ext cx="385379" cy="431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52550F8C-71C9-0F82-2353-3C4ECE9ED692}"/>
              </a:ext>
            </a:extLst>
          </p:cNvPr>
          <p:cNvSpPr txBox="1"/>
          <p:nvPr/>
        </p:nvSpPr>
        <p:spPr>
          <a:xfrm>
            <a:off x="870049" y="2535424"/>
            <a:ext cx="143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wakeup()</a:t>
            </a:r>
            <a:endParaRPr lang="zh-CN" altLang="en-US" dirty="0"/>
          </a:p>
        </p:txBody>
      </p:sp>
      <p:sp>
        <p:nvSpPr>
          <p:cNvPr id="6" name="文本框 5">
            <a:hlinkClick r:id="rId4" action="ppaction://hlinksldjump"/>
            <a:extLst>
              <a:ext uri="{FF2B5EF4-FFF2-40B4-BE49-F238E27FC236}">
                <a16:creationId xmlns:a16="http://schemas.microsoft.com/office/drawing/2014/main" id="{4146D79B-4C1D-A469-26D3-773BC0E66B7C}"/>
              </a:ext>
            </a:extLst>
          </p:cNvPr>
          <p:cNvSpPr txBox="1"/>
          <p:nvPr/>
        </p:nvSpPr>
        <p:spPr>
          <a:xfrm>
            <a:off x="6511770" y="4174809"/>
            <a:ext cx="221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/>
              <a:t>点击返回初始状态</a:t>
            </a:r>
          </a:p>
        </p:txBody>
      </p:sp>
    </p:spTree>
    <p:extLst>
      <p:ext uri="{BB962C8B-B14F-4D97-AF65-F5344CB8AC3E}">
        <p14:creationId xmlns:p14="http://schemas.microsoft.com/office/powerpoint/2010/main" val="202974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  <p:bldP spid="16" grpId="0" animBg="1"/>
      <p:bldP spid="23" grpId="0" animBg="1"/>
      <p:bldP spid="34" grpId="0"/>
      <p:bldP spid="31" grpId="0"/>
      <p:bldP spid="31" grpId="1"/>
      <p:bldP spid="32" grpId="0"/>
      <p:bldP spid="32" grpId="1"/>
      <p:bldP spid="33" grpId="0"/>
      <p:bldP spid="33" grpId="1"/>
      <p:bldP spid="35" grpId="0"/>
      <p:bldP spid="35" grpId="1"/>
      <p:bldP spid="38" grpId="0"/>
      <p:bldP spid="40" grpId="0"/>
      <p:bldP spid="40" grpId="1"/>
      <p:bldP spid="66" grpId="0"/>
      <p:bldP spid="66" grpId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流程图: 联系 23"/>
          <p:cNvSpPr/>
          <p:nvPr/>
        </p:nvSpPr>
        <p:spPr>
          <a:xfrm>
            <a:off x="4411226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流程图: 联系 24"/>
          <p:cNvSpPr/>
          <p:nvPr/>
        </p:nvSpPr>
        <p:spPr>
          <a:xfrm>
            <a:off x="4539814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4664508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9A7EEA6-2432-49AB-B4B1-C1686DEFF194}"/>
              </a:ext>
            </a:extLst>
          </p:cNvPr>
          <p:cNvSpPr txBox="1"/>
          <p:nvPr/>
        </p:nvSpPr>
        <p:spPr>
          <a:xfrm>
            <a:off x="6471420" y="342873"/>
            <a:ext cx="247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基础题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18DC0AE-F7EA-4424-A98E-39FBE73541B2}"/>
              </a:ext>
            </a:extLst>
          </p:cNvPr>
          <p:cNvCxnSpPr>
            <a:cxnSpLocks/>
          </p:cNvCxnSpPr>
          <p:nvPr/>
        </p:nvCxnSpPr>
        <p:spPr>
          <a:xfrm>
            <a:off x="5817151" y="660912"/>
            <a:ext cx="98050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F6C6E3-7629-470C-B984-EF6497B626BB}"/>
              </a:ext>
            </a:extLst>
          </p:cNvPr>
          <p:cNvCxnSpPr>
            <a:cxnSpLocks/>
          </p:cNvCxnSpPr>
          <p:nvPr/>
        </p:nvCxnSpPr>
        <p:spPr>
          <a:xfrm>
            <a:off x="2207450" y="660910"/>
            <a:ext cx="976231" cy="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562EF3-A44B-D7D7-FA1C-F2EBADC9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E6E711-6C08-6430-F0B3-9F32A5CBF67F}"/>
              </a:ext>
            </a:extLst>
          </p:cNvPr>
          <p:cNvSpPr txBox="1"/>
          <p:nvPr/>
        </p:nvSpPr>
        <p:spPr>
          <a:xfrm>
            <a:off x="6471420" y="1200765"/>
            <a:ext cx="22942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结合流程图或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PPT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动画，分析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piperead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和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pipewrite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的函数语义。（提示：考虑输入参数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n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和管道内未读数据量对函数行为的影响）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80248D1B-85BF-0E07-F710-F4E94A9B8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5" y="228003"/>
            <a:ext cx="6314106" cy="45392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60D490C-CB5E-75A0-D5A0-2A0D5A4CBC4D}"/>
              </a:ext>
            </a:extLst>
          </p:cNvPr>
          <p:cNvSpPr txBox="1"/>
          <p:nvPr/>
        </p:nvSpPr>
        <p:spPr>
          <a:xfrm>
            <a:off x="3713171" y="204373"/>
            <a:ext cx="240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piperead</a:t>
            </a:r>
            <a:r>
              <a:rPr lang="zh-CN" altLang="en-US" dirty="0"/>
              <a:t>流程图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FB62D2-0380-4985-5AC6-0F794E0BB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789" y="573705"/>
            <a:ext cx="1858321" cy="7945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E929AA0-6814-23C5-687B-F027F55F5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89" y="389039"/>
            <a:ext cx="4298276" cy="10648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7DC20B9-158E-FDCD-F5AD-A8AD5AA72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4456" y="3708693"/>
            <a:ext cx="3559544" cy="14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17" grpId="0"/>
      <p:bldP spid="1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流程图: 联系 23"/>
          <p:cNvSpPr/>
          <p:nvPr/>
        </p:nvSpPr>
        <p:spPr>
          <a:xfrm>
            <a:off x="4411226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流程图: 联系 24"/>
          <p:cNvSpPr/>
          <p:nvPr/>
        </p:nvSpPr>
        <p:spPr>
          <a:xfrm>
            <a:off x="4539814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4664508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9A7EEA6-2432-49AB-B4B1-C1686DEFF194}"/>
              </a:ext>
            </a:extLst>
          </p:cNvPr>
          <p:cNvSpPr txBox="1"/>
          <p:nvPr/>
        </p:nvSpPr>
        <p:spPr>
          <a:xfrm>
            <a:off x="6471420" y="342873"/>
            <a:ext cx="247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基础题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18DC0AE-F7EA-4424-A98E-39FBE73541B2}"/>
              </a:ext>
            </a:extLst>
          </p:cNvPr>
          <p:cNvCxnSpPr>
            <a:cxnSpLocks/>
          </p:cNvCxnSpPr>
          <p:nvPr/>
        </p:nvCxnSpPr>
        <p:spPr>
          <a:xfrm>
            <a:off x="5817151" y="660912"/>
            <a:ext cx="98050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F6C6E3-7629-470C-B984-EF6497B626BB}"/>
              </a:ext>
            </a:extLst>
          </p:cNvPr>
          <p:cNvCxnSpPr>
            <a:cxnSpLocks/>
          </p:cNvCxnSpPr>
          <p:nvPr/>
        </p:nvCxnSpPr>
        <p:spPr>
          <a:xfrm>
            <a:off x="2207450" y="660910"/>
            <a:ext cx="976231" cy="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562EF3-A44B-D7D7-FA1C-F2EBADC9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E6E711-6C08-6430-F0B3-9F32A5CBF67F}"/>
              </a:ext>
            </a:extLst>
          </p:cNvPr>
          <p:cNvSpPr txBox="1"/>
          <p:nvPr/>
        </p:nvSpPr>
        <p:spPr>
          <a:xfrm>
            <a:off x="6471420" y="1200765"/>
            <a:ext cx="22942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	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结合流程图或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PPT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动画，分析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piperead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和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pipewrite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的函数语义。（提示：考虑输入参数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n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和管道内未读数据量对函数行为的影响）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69A02289-52C2-CEA7-A5BF-0A1545935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7" y="131794"/>
            <a:ext cx="5514420" cy="476726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8331A2A-AF17-4569-CCE3-C1765FE365CE}"/>
              </a:ext>
            </a:extLst>
          </p:cNvPr>
          <p:cNvSpPr txBox="1"/>
          <p:nvPr/>
        </p:nvSpPr>
        <p:spPr>
          <a:xfrm>
            <a:off x="3713171" y="204373"/>
            <a:ext cx="240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pipewrite</a:t>
            </a:r>
            <a:r>
              <a:rPr lang="zh-CN" altLang="en-US" dirty="0"/>
              <a:t>流程图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F81F38-09BF-986D-A1BF-7D9A2FBF8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6073" y="512864"/>
            <a:ext cx="2141406" cy="7544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A448EA-E356-2008-2653-5B794E670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6217" y="131794"/>
            <a:ext cx="3852715" cy="265491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C2E23B2-648B-1B51-8833-5108B663172B}"/>
              </a:ext>
            </a:extLst>
          </p:cNvPr>
          <p:cNvSpPr/>
          <p:nvPr/>
        </p:nvSpPr>
        <p:spPr>
          <a:xfrm>
            <a:off x="4499610" y="2078355"/>
            <a:ext cx="110343" cy="108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81E5FB-5307-60FA-EE88-653AC278383F}"/>
              </a:ext>
            </a:extLst>
          </p:cNvPr>
          <p:cNvSpPr txBox="1"/>
          <p:nvPr/>
        </p:nvSpPr>
        <p:spPr>
          <a:xfrm>
            <a:off x="4399796" y="2017231"/>
            <a:ext cx="2914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睡</a:t>
            </a:r>
          </a:p>
        </p:txBody>
      </p:sp>
    </p:spTree>
    <p:extLst>
      <p:ext uri="{BB962C8B-B14F-4D97-AF65-F5344CB8AC3E}">
        <p14:creationId xmlns:p14="http://schemas.microsoft.com/office/powerpoint/2010/main" val="391682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17" grpId="0"/>
      <p:bldP spid="1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流程图: 联系 23"/>
          <p:cNvSpPr/>
          <p:nvPr/>
        </p:nvSpPr>
        <p:spPr>
          <a:xfrm>
            <a:off x="4411226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流程图: 联系 24"/>
          <p:cNvSpPr/>
          <p:nvPr/>
        </p:nvSpPr>
        <p:spPr>
          <a:xfrm>
            <a:off x="4539814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4664508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9A7EEA6-2432-49AB-B4B1-C1686DEFF194}"/>
              </a:ext>
            </a:extLst>
          </p:cNvPr>
          <p:cNvSpPr txBox="1"/>
          <p:nvPr/>
        </p:nvSpPr>
        <p:spPr>
          <a:xfrm>
            <a:off x="3345605" y="372371"/>
            <a:ext cx="247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基础题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18DC0AE-F7EA-4424-A98E-39FBE73541B2}"/>
              </a:ext>
            </a:extLst>
          </p:cNvPr>
          <p:cNvCxnSpPr>
            <a:cxnSpLocks/>
          </p:cNvCxnSpPr>
          <p:nvPr/>
        </p:nvCxnSpPr>
        <p:spPr>
          <a:xfrm>
            <a:off x="5817151" y="660912"/>
            <a:ext cx="98050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F6C6E3-7629-470C-B984-EF6497B626BB}"/>
              </a:ext>
            </a:extLst>
          </p:cNvPr>
          <p:cNvCxnSpPr>
            <a:cxnSpLocks/>
          </p:cNvCxnSpPr>
          <p:nvPr/>
        </p:nvCxnSpPr>
        <p:spPr>
          <a:xfrm>
            <a:off x="2207450" y="660910"/>
            <a:ext cx="976231" cy="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562EF3-A44B-D7D7-FA1C-F2EBADC9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E6E711-6C08-6430-F0B3-9F32A5CBF67F}"/>
              </a:ext>
            </a:extLst>
          </p:cNvPr>
          <p:cNvSpPr txBox="1"/>
          <p:nvPr/>
        </p:nvSpPr>
        <p:spPr>
          <a:xfrm>
            <a:off x="293904" y="904072"/>
            <a:ext cx="8556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只有一个读者和写者时，使用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if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代替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pipewrite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()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中的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while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会对语义和正确性产生影响吗？若有多个读者或多个写者呢？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64083F-F0DB-2B16-EA9A-011F34A26C2B}"/>
              </a:ext>
            </a:extLst>
          </p:cNvPr>
          <p:cNvSpPr txBox="1"/>
          <p:nvPr/>
        </p:nvSpPr>
        <p:spPr>
          <a:xfrm>
            <a:off x="829395" y="2110085"/>
            <a:ext cx="73039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/>
            <a:r>
              <a:rPr lang="zh-CN" altLang="zh-CN" b="1" dirty="0">
                <a:latin typeface="Times New Roman" panose="02020603050405020304" pitchFamily="18" charset="0"/>
              </a:rPr>
              <a:t>无论几个读者和写者，</a:t>
            </a:r>
            <a:r>
              <a:rPr lang="en-US" altLang="zh-CN" b="1" dirty="0" err="1">
                <a:latin typeface="Times New Roman" panose="02020603050405020304" pitchFamily="18" charset="0"/>
              </a:rPr>
              <a:t>pipewrite</a:t>
            </a:r>
            <a:r>
              <a:rPr lang="zh-CN" altLang="zh-CN" b="1" dirty="0">
                <a:latin typeface="Times New Roman" panose="02020603050405020304" pitchFamily="18" charset="0"/>
              </a:rPr>
              <a:t>中的</a:t>
            </a:r>
            <a:r>
              <a:rPr lang="en-US" altLang="zh-CN" b="1" dirty="0">
                <a:latin typeface="Times New Roman" panose="02020603050405020304" pitchFamily="18" charset="0"/>
              </a:rPr>
              <a:t>while</a:t>
            </a:r>
            <a:r>
              <a:rPr lang="zh-CN" altLang="zh-CN" b="1" dirty="0">
                <a:latin typeface="Times New Roman" panose="02020603050405020304" pitchFamily="18" charset="0"/>
              </a:rPr>
              <a:t>均不可换成</a:t>
            </a:r>
            <a:r>
              <a:rPr lang="en-US" altLang="zh-CN" b="1" dirty="0">
                <a:latin typeface="Times New Roman" panose="02020603050405020304" pitchFamily="18" charset="0"/>
              </a:rPr>
              <a:t>if</a:t>
            </a:r>
            <a:r>
              <a:rPr lang="zh-CN" altLang="zh-CN" b="1" dirty="0">
                <a:latin typeface="Times New Roman" panose="02020603050405020304" pitchFamily="18" charset="0"/>
              </a:rPr>
              <a:t>。该循环操作目的是从写进程</a:t>
            </a:r>
            <a:r>
              <a:rPr lang="en-US" altLang="zh-CN" b="1" dirty="0" err="1">
                <a:latin typeface="Times New Roman" panose="02020603050405020304" pitchFamily="18" charset="0"/>
              </a:rPr>
              <a:t>addr+i</a:t>
            </a:r>
            <a:r>
              <a:rPr lang="zh-CN" altLang="zh-CN" b="1" dirty="0">
                <a:latin typeface="Times New Roman" panose="02020603050405020304" pitchFamily="18" charset="0"/>
              </a:rPr>
              <a:t>地址中取一个字符并写入管道内，如果改为</a:t>
            </a:r>
            <a:r>
              <a:rPr lang="en-US" altLang="zh-CN" b="1" dirty="0">
                <a:latin typeface="Times New Roman" panose="02020603050405020304" pitchFamily="18" charset="0"/>
              </a:rPr>
              <a:t>if</a:t>
            </a:r>
            <a:r>
              <a:rPr lang="zh-CN" altLang="zh-CN" b="1" dirty="0">
                <a:latin typeface="Times New Roman" panose="02020603050405020304" pitchFamily="18" charset="0"/>
              </a:rPr>
              <a:t>则每执行一次</a:t>
            </a:r>
            <a:r>
              <a:rPr lang="en-US" altLang="zh-CN" b="1" dirty="0" err="1">
                <a:latin typeface="Times New Roman" panose="02020603050405020304" pitchFamily="18" charset="0"/>
              </a:rPr>
              <a:t>pipewrite</a:t>
            </a:r>
            <a:r>
              <a:rPr lang="zh-CN" altLang="zh-CN" b="1" dirty="0">
                <a:latin typeface="Times New Roman" panose="02020603050405020304" pitchFamily="18" charset="0"/>
              </a:rPr>
              <a:t>只会向管道内写入一个字符。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A4B928-6615-80CE-2728-CFAD79C57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300" y="1831375"/>
            <a:ext cx="3852715" cy="265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2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17" grpId="0"/>
      <p:bldP spid="1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流程图: 联系 23"/>
          <p:cNvSpPr/>
          <p:nvPr/>
        </p:nvSpPr>
        <p:spPr>
          <a:xfrm>
            <a:off x="4411226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流程图: 联系 24"/>
          <p:cNvSpPr/>
          <p:nvPr/>
        </p:nvSpPr>
        <p:spPr>
          <a:xfrm>
            <a:off x="4539814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4664508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9A7EEA6-2432-49AB-B4B1-C1686DEFF194}"/>
              </a:ext>
            </a:extLst>
          </p:cNvPr>
          <p:cNvSpPr txBox="1"/>
          <p:nvPr/>
        </p:nvSpPr>
        <p:spPr>
          <a:xfrm>
            <a:off x="3345605" y="372371"/>
            <a:ext cx="247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基础题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18DC0AE-F7EA-4424-A98E-39FBE73541B2}"/>
              </a:ext>
            </a:extLst>
          </p:cNvPr>
          <p:cNvCxnSpPr>
            <a:cxnSpLocks/>
          </p:cNvCxnSpPr>
          <p:nvPr/>
        </p:nvCxnSpPr>
        <p:spPr>
          <a:xfrm>
            <a:off x="5817151" y="660912"/>
            <a:ext cx="98050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F6C6E3-7629-470C-B984-EF6497B626BB}"/>
              </a:ext>
            </a:extLst>
          </p:cNvPr>
          <p:cNvCxnSpPr>
            <a:cxnSpLocks/>
          </p:cNvCxnSpPr>
          <p:nvPr/>
        </p:nvCxnSpPr>
        <p:spPr>
          <a:xfrm>
            <a:off x="2207450" y="660910"/>
            <a:ext cx="976231" cy="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562EF3-A44B-D7D7-FA1C-F2EBADC9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E6E711-6C08-6430-F0B3-9F32A5CBF67F}"/>
              </a:ext>
            </a:extLst>
          </p:cNvPr>
          <p:cNvSpPr txBox="1"/>
          <p:nvPr/>
        </p:nvSpPr>
        <p:spPr>
          <a:xfrm>
            <a:off x="293904" y="904072"/>
            <a:ext cx="8556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只有一个读者和写者时，使用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if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代替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piperead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()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中的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while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会对语义和正确性产生影响吗？若有多个读者或多个写者呢？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02673E-AE6D-0543-BBF2-301485943B9D}"/>
              </a:ext>
            </a:extLst>
          </p:cNvPr>
          <p:cNvSpPr txBox="1"/>
          <p:nvPr/>
        </p:nvSpPr>
        <p:spPr>
          <a:xfrm>
            <a:off x="1181866" y="2039002"/>
            <a:ext cx="6598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b="1" dirty="0">
                <a:latin typeface="Times New Roman" panose="02020603050405020304" pitchFamily="18" charset="0"/>
              </a:rPr>
              <a:t>当只有一个读者和写者时</a:t>
            </a:r>
            <a:r>
              <a:rPr lang="en-US" altLang="zh-CN" b="1" dirty="0" err="1">
                <a:latin typeface="Times New Roman" panose="02020603050405020304" pitchFamily="18" charset="0"/>
              </a:rPr>
              <a:t>Piperead</a:t>
            </a:r>
            <a:r>
              <a:rPr lang="en-US" altLang="zh-CN" b="1" dirty="0">
                <a:latin typeface="Times New Roman" panose="02020603050405020304" pitchFamily="18" charset="0"/>
              </a:rPr>
              <a:t>()</a:t>
            </a:r>
            <a:r>
              <a:rPr lang="zh-CN" altLang="en-US" b="1" dirty="0">
                <a:latin typeface="Times New Roman" panose="02020603050405020304" pitchFamily="18" charset="0"/>
              </a:rPr>
              <a:t>中的</a:t>
            </a:r>
            <a:r>
              <a:rPr lang="en-US" altLang="zh-CN" b="1" dirty="0">
                <a:latin typeface="Times New Roman" panose="02020603050405020304" pitchFamily="18" charset="0"/>
              </a:rPr>
              <a:t>while</a:t>
            </a:r>
            <a:r>
              <a:rPr lang="zh-CN" altLang="en-US" b="1" dirty="0">
                <a:latin typeface="Times New Roman" panose="02020603050405020304" pitchFamily="18" charset="0"/>
              </a:rPr>
              <a:t>可以替换成</a:t>
            </a:r>
            <a:r>
              <a:rPr lang="en-US" altLang="zh-CN" b="1" dirty="0">
                <a:latin typeface="Times New Roman" panose="02020603050405020304" pitchFamily="18" charset="0"/>
              </a:rPr>
              <a:t>if</a:t>
            </a:r>
            <a:r>
              <a:rPr lang="zh-CN" altLang="en-US" b="1" dirty="0">
                <a:latin typeface="Times New Roman" panose="02020603050405020304" pitchFamily="18" charset="0"/>
              </a:rPr>
              <a:t>。因为不会出现写进程将读进程唤醒后管道中数据仍未空的情况。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5555D4-6CEF-D1A8-DE0C-D734D09D1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439" y="2915966"/>
            <a:ext cx="4298276" cy="106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2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17" grpId="0"/>
      <p:bldP spid="1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流程图: 联系 23"/>
          <p:cNvSpPr/>
          <p:nvPr/>
        </p:nvSpPr>
        <p:spPr>
          <a:xfrm>
            <a:off x="4411226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流程图: 联系 24"/>
          <p:cNvSpPr/>
          <p:nvPr/>
        </p:nvSpPr>
        <p:spPr>
          <a:xfrm>
            <a:off x="4539814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4664508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9A7EEA6-2432-49AB-B4B1-C1686DEFF194}"/>
              </a:ext>
            </a:extLst>
          </p:cNvPr>
          <p:cNvSpPr txBox="1"/>
          <p:nvPr/>
        </p:nvSpPr>
        <p:spPr>
          <a:xfrm>
            <a:off x="3345605" y="372371"/>
            <a:ext cx="247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基础题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18DC0AE-F7EA-4424-A98E-39FBE73541B2}"/>
              </a:ext>
            </a:extLst>
          </p:cNvPr>
          <p:cNvCxnSpPr>
            <a:cxnSpLocks/>
          </p:cNvCxnSpPr>
          <p:nvPr/>
        </p:nvCxnSpPr>
        <p:spPr>
          <a:xfrm>
            <a:off x="5817151" y="660912"/>
            <a:ext cx="98050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F6C6E3-7629-470C-B984-EF6497B626BB}"/>
              </a:ext>
            </a:extLst>
          </p:cNvPr>
          <p:cNvCxnSpPr>
            <a:cxnSpLocks/>
          </p:cNvCxnSpPr>
          <p:nvPr/>
        </p:nvCxnSpPr>
        <p:spPr>
          <a:xfrm>
            <a:off x="2207450" y="660910"/>
            <a:ext cx="976231" cy="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562EF3-A44B-D7D7-FA1C-F2EBADC9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E6E711-6C08-6430-F0B3-9F32A5CBF67F}"/>
              </a:ext>
            </a:extLst>
          </p:cNvPr>
          <p:cNvSpPr txBox="1"/>
          <p:nvPr/>
        </p:nvSpPr>
        <p:spPr>
          <a:xfrm>
            <a:off x="293904" y="904072"/>
            <a:ext cx="8556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只有一个读者和写者时，使用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if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代替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piperead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()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中的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while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会对语义和正确性产生影响吗？若有多个读者或多个写者呢？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02673E-AE6D-0543-BBF2-301485943B9D}"/>
              </a:ext>
            </a:extLst>
          </p:cNvPr>
          <p:cNvSpPr txBox="1"/>
          <p:nvPr/>
        </p:nvSpPr>
        <p:spPr>
          <a:xfrm>
            <a:off x="404934" y="1930493"/>
            <a:ext cx="81528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zh-CN" altLang="zh-CN" b="1" dirty="0">
                <a:latin typeface="Times New Roman" panose="02020603050405020304" pitchFamily="18" charset="0"/>
              </a:rPr>
              <a:t>当有多个读者和写者时，</a:t>
            </a:r>
            <a:r>
              <a:rPr lang="en-US" altLang="zh-CN" b="1" dirty="0">
                <a:latin typeface="Times New Roman" panose="02020603050405020304" pitchFamily="18" charset="0"/>
              </a:rPr>
              <a:t>while</a:t>
            </a:r>
            <a:r>
              <a:rPr lang="zh-CN" altLang="zh-CN" b="1" dirty="0">
                <a:latin typeface="Times New Roman" panose="02020603050405020304" pitchFamily="18" charset="0"/>
              </a:rPr>
              <a:t>不可替换为</a:t>
            </a:r>
            <a:r>
              <a:rPr lang="en-US" altLang="zh-CN" b="1" dirty="0">
                <a:latin typeface="Times New Roman" panose="02020603050405020304" pitchFamily="18" charset="0"/>
              </a:rPr>
              <a:t>if</a:t>
            </a:r>
            <a:r>
              <a:rPr lang="zh-CN" altLang="zh-CN" b="1" dirty="0">
                <a:latin typeface="Times New Roman" panose="02020603050405020304" pitchFamily="18" charset="0"/>
              </a:rPr>
              <a:t>。例如进程</a:t>
            </a:r>
            <a:r>
              <a:rPr lang="en-US" altLang="zh-CN" b="1" dirty="0">
                <a:latin typeface="Times New Roman" panose="02020603050405020304" pitchFamily="18" charset="0"/>
              </a:rPr>
              <a:t>A</a:t>
            </a:r>
            <a:r>
              <a:rPr lang="zh-CN" altLang="zh-CN" b="1" dirty="0">
                <a:latin typeface="Times New Roman" panose="02020603050405020304" pitchFamily="18" charset="0"/>
              </a:rPr>
              <a:t>、</a:t>
            </a:r>
            <a:r>
              <a:rPr lang="en-US" altLang="zh-CN" b="1" dirty="0">
                <a:latin typeface="Times New Roman" panose="02020603050405020304" pitchFamily="18" charset="0"/>
              </a:rPr>
              <a:t>B</a:t>
            </a:r>
            <a:r>
              <a:rPr lang="zh-CN" altLang="zh-CN" b="1" dirty="0">
                <a:latin typeface="Times New Roman" panose="02020603050405020304" pitchFamily="18" charset="0"/>
              </a:rPr>
              <a:t>为读进程，进程</a:t>
            </a:r>
            <a:r>
              <a:rPr lang="en-US" altLang="zh-CN" b="1" dirty="0">
                <a:latin typeface="Times New Roman" panose="02020603050405020304" pitchFamily="18" charset="0"/>
              </a:rPr>
              <a:t>C</a:t>
            </a:r>
            <a:r>
              <a:rPr lang="zh-CN" altLang="zh-CN" b="1" dirty="0">
                <a:latin typeface="Times New Roman" panose="02020603050405020304" pitchFamily="18" charset="0"/>
              </a:rPr>
              <a:t>为写进程，管道初始为空。当</a:t>
            </a:r>
            <a:r>
              <a:rPr lang="en-US" altLang="zh-CN" b="1" dirty="0">
                <a:latin typeface="Times New Roman" panose="02020603050405020304" pitchFamily="18" charset="0"/>
              </a:rPr>
              <a:t>A</a:t>
            </a:r>
            <a:r>
              <a:rPr lang="zh-CN" altLang="zh-CN" b="1" dirty="0">
                <a:latin typeface="Times New Roman" panose="02020603050405020304" pitchFamily="18" charset="0"/>
              </a:rPr>
              <a:t>进程运行</a:t>
            </a:r>
            <a:r>
              <a:rPr lang="en-US" altLang="zh-CN" b="1" dirty="0" err="1">
                <a:latin typeface="Times New Roman" panose="02020603050405020304" pitchFamily="18" charset="0"/>
              </a:rPr>
              <a:t>piperead</a:t>
            </a:r>
            <a:r>
              <a:rPr lang="zh-CN" altLang="zh-CN" b="1" dirty="0">
                <a:latin typeface="Times New Roman" panose="02020603050405020304" pitchFamily="18" charset="0"/>
              </a:rPr>
              <a:t>时先请求锁，之后会因空管道而</a:t>
            </a:r>
            <a:r>
              <a:rPr lang="en-US" altLang="zh-CN" b="1" dirty="0">
                <a:latin typeface="Times New Roman" panose="02020603050405020304" pitchFamily="18" charset="0"/>
              </a:rPr>
              <a:t>sleep</a:t>
            </a:r>
            <a:r>
              <a:rPr lang="zh-CN" altLang="zh-CN" b="1" dirty="0">
                <a:latin typeface="Times New Roman" panose="02020603050405020304" pitchFamily="18" charset="0"/>
              </a:rPr>
              <a:t>并释放锁；</a:t>
            </a:r>
            <a:r>
              <a:rPr lang="en-US" altLang="zh-CN" b="1" dirty="0">
                <a:latin typeface="Times New Roman" panose="02020603050405020304" pitchFamily="18" charset="0"/>
              </a:rPr>
              <a:t>B</a:t>
            </a:r>
            <a:r>
              <a:rPr lang="zh-CN" altLang="zh-CN" b="1" dirty="0">
                <a:latin typeface="Times New Roman" panose="02020603050405020304" pitchFamily="18" charset="0"/>
              </a:rPr>
              <a:t>进程会请求到释放出来的锁并同样因空管到而</a:t>
            </a:r>
            <a:r>
              <a:rPr lang="en-US" altLang="zh-CN" b="1" dirty="0">
                <a:latin typeface="Times New Roman" panose="02020603050405020304" pitchFamily="18" charset="0"/>
              </a:rPr>
              <a:t>sleep</a:t>
            </a:r>
            <a:r>
              <a:rPr lang="zh-CN" altLang="zh-CN" b="1" dirty="0">
                <a:latin typeface="Times New Roman" panose="02020603050405020304" pitchFamily="18" charset="0"/>
              </a:rPr>
              <a:t>并释放锁，进入进程等待队列；之后</a:t>
            </a:r>
            <a:r>
              <a:rPr lang="en-US" altLang="zh-CN" b="1" dirty="0">
                <a:latin typeface="Times New Roman" panose="02020603050405020304" pitchFamily="18" charset="0"/>
              </a:rPr>
              <a:t>C</a:t>
            </a:r>
            <a:r>
              <a:rPr lang="zh-CN" altLang="zh-CN" b="1" dirty="0">
                <a:latin typeface="Times New Roman" panose="02020603050405020304" pitchFamily="18" charset="0"/>
              </a:rPr>
              <a:t>进程会执行完</a:t>
            </a:r>
            <a:r>
              <a:rPr lang="en-US" altLang="zh-CN" b="1" dirty="0" err="1">
                <a:latin typeface="Times New Roman" panose="02020603050405020304" pitchFamily="18" charset="0"/>
              </a:rPr>
              <a:t>pipewrite</a:t>
            </a:r>
            <a:r>
              <a:rPr lang="zh-CN" altLang="zh-CN" b="1" dirty="0">
                <a:latin typeface="Times New Roman" panose="02020603050405020304" pitchFamily="18" charset="0"/>
              </a:rPr>
              <a:t>向管道中写入数据并唤醒</a:t>
            </a:r>
            <a:r>
              <a:rPr lang="en-US" altLang="zh-CN" b="1" dirty="0">
                <a:latin typeface="Times New Roman" panose="02020603050405020304" pitchFamily="18" charset="0"/>
              </a:rPr>
              <a:t>pi-&gt;</a:t>
            </a:r>
            <a:r>
              <a:rPr lang="en-US" altLang="zh-CN" b="1" dirty="0" err="1">
                <a:latin typeface="Times New Roman" panose="02020603050405020304" pitchFamily="18" charset="0"/>
              </a:rPr>
              <a:t>nread</a:t>
            </a:r>
            <a:r>
              <a:rPr lang="zh-CN" altLang="zh-CN" b="1" dirty="0">
                <a:latin typeface="Times New Roman" panose="02020603050405020304" pitchFamily="18" charset="0"/>
              </a:rPr>
              <a:t>上的所有进程。根据进程的序号，</a:t>
            </a:r>
            <a:r>
              <a:rPr lang="en-US" altLang="zh-CN" b="1" dirty="0">
                <a:latin typeface="Times New Roman" panose="02020603050405020304" pitchFamily="18" charset="0"/>
              </a:rPr>
              <a:t>A</a:t>
            </a:r>
            <a:r>
              <a:rPr lang="zh-CN" altLang="zh-CN" b="1" dirty="0">
                <a:latin typeface="Times New Roman" panose="02020603050405020304" pitchFamily="18" charset="0"/>
              </a:rPr>
              <a:t>进程会先请求到锁并继续执行</a:t>
            </a:r>
            <a:r>
              <a:rPr lang="en-US" altLang="zh-CN" b="1" dirty="0" err="1">
                <a:latin typeface="Times New Roman" panose="02020603050405020304" pitchFamily="18" charset="0"/>
              </a:rPr>
              <a:t>piperead</a:t>
            </a:r>
            <a:r>
              <a:rPr lang="zh-CN" altLang="zh-CN" b="1" dirty="0">
                <a:latin typeface="Times New Roman" panose="02020603050405020304" pitchFamily="18" charset="0"/>
              </a:rPr>
              <a:t>，假如</a:t>
            </a:r>
            <a:r>
              <a:rPr lang="en-US" altLang="zh-CN" b="1" dirty="0">
                <a:latin typeface="Times New Roman" panose="02020603050405020304" pitchFamily="18" charset="0"/>
              </a:rPr>
              <a:t>A</a:t>
            </a:r>
            <a:r>
              <a:rPr lang="zh-CN" altLang="zh-CN" b="1" dirty="0">
                <a:latin typeface="Times New Roman" panose="02020603050405020304" pitchFamily="18" charset="0"/>
              </a:rPr>
              <a:t>进程读取了</a:t>
            </a:r>
            <a:r>
              <a:rPr lang="en-US" altLang="zh-CN" b="1" dirty="0">
                <a:latin typeface="Times New Roman" panose="02020603050405020304" pitchFamily="18" charset="0"/>
              </a:rPr>
              <a:t>C</a:t>
            </a:r>
            <a:r>
              <a:rPr lang="zh-CN" altLang="zh-CN" b="1" dirty="0">
                <a:latin typeface="Times New Roman" panose="02020603050405020304" pitchFamily="18" charset="0"/>
              </a:rPr>
              <a:t>进程写入的所有数据，管道被清空，因此</a:t>
            </a:r>
            <a:r>
              <a:rPr lang="en-US" altLang="zh-CN" b="1" dirty="0">
                <a:latin typeface="Times New Roman" panose="02020603050405020304" pitchFamily="18" charset="0"/>
              </a:rPr>
              <a:t>B</a:t>
            </a:r>
            <a:r>
              <a:rPr lang="zh-CN" altLang="zh-CN" b="1" dirty="0">
                <a:latin typeface="Times New Roman" panose="02020603050405020304" pitchFamily="18" charset="0"/>
              </a:rPr>
              <a:t>进程请求到</a:t>
            </a:r>
            <a:r>
              <a:rPr lang="en-US" altLang="zh-CN" b="1" dirty="0">
                <a:latin typeface="Times New Roman" panose="02020603050405020304" pitchFamily="18" charset="0"/>
              </a:rPr>
              <a:t>A</a:t>
            </a:r>
            <a:r>
              <a:rPr lang="zh-CN" altLang="zh-CN" b="1" dirty="0">
                <a:latin typeface="Times New Roman" panose="02020603050405020304" pitchFamily="18" charset="0"/>
              </a:rPr>
              <a:t>释放的锁后，管道仍为空状态。如果换成了</a:t>
            </a:r>
            <a:r>
              <a:rPr lang="en-US" altLang="zh-CN" b="1" dirty="0">
                <a:latin typeface="Times New Roman" panose="02020603050405020304" pitchFamily="18" charset="0"/>
              </a:rPr>
              <a:t>if</a:t>
            </a:r>
            <a:r>
              <a:rPr lang="zh-CN" altLang="zh-CN" b="1" dirty="0">
                <a:latin typeface="Times New Roman" panose="02020603050405020304" pitchFamily="18" charset="0"/>
              </a:rPr>
              <a:t>则无法进行空管道的判断而继续执行</a:t>
            </a:r>
            <a:r>
              <a:rPr lang="en-US" altLang="zh-CN" b="1" dirty="0" err="1">
                <a:latin typeface="Times New Roman" panose="02020603050405020304" pitchFamily="18" charset="0"/>
              </a:rPr>
              <a:t>piperead</a:t>
            </a:r>
            <a:r>
              <a:rPr lang="zh-CN" altLang="zh-CN" b="1" dirty="0">
                <a:latin typeface="Times New Roman" panose="02020603050405020304" pitchFamily="18" charset="0"/>
              </a:rPr>
              <a:t>，</a:t>
            </a:r>
            <a:r>
              <a:rPr lang="zh-CN" altLang="en-US" b="1" dirty="0">
                <a:latin typeface="Times New Roman" panose="02020603050405020304" pitchFamily="18" charset="0"/>
              </a:rPr>
              <a:t>在第二次判断管道为空的时候，跳出</a:t>
            </a:r>
            <a:r>
              <a:rPr lang="en-US" altLang="zh-CN" b="1" dirty="0">
                <a:latin typeface="Times New Roman" panose="02020603050405020304" pitchFamily="18" charset="0"/>
              </a:rPr>
              <a:t>for</a:t>
            </a:r>
            <a:r>
              <a:rPr lang="zh-CN" altLang="en-US" b="1" dirty="0">
                <a:latin typeface="Times New Roman" panose="02020603050405020304" pitchFamily="18" charset="0"/>
              </a:rPr>
              <a:t>循环并结束读出操作，这导致该进程读不出任何数据</a:t>
            </a:r>
            <a:r>
              <a:rPr lang="zh-CN" altLang="zh-CN" b="1" dirty="0">
                <a:latin typeface="Times New Roman" panose="02020603050405020304" pitchFamily="18" charset="0"/>
              </a:rPr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0E7119-E432-A143-30E0-CF2545933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89" y="694822"/>
            <a:ext cx="4298276" cy="10648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8EC83C-C2FC-7738-C96A-1428A46A5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252" y="305641"/>
            <a:ext cx="3559544" cy="14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3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17" grpId="0"/>
      <p:bldP spid="1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 rot="18891242">
            <a:off x="4032000" y="1376136"/>
            <a:ext cx="1080000" cy="10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文本框 20"/>
          <p:cNvSpPr txBox="1"/>
          <p:nvPr/>
        </p:nvSpPr>
        <p:spPr>
          <a:xfrm>
            <a:off x="3940542" y="2927119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000" dirty="0">
                <a:solidFill>
                  <a:schemeClr val="bg1"/>
                </a:solidFill>
                <a:latin typeface="+mj-ea"/>
                <a:ea typeface="+mj-ea"/>
              </a:rPr>
              <a:t>进阶题</a:t>
            </a:r>
          </a:p>
        </p:txBody>
      </p:sp>
      <p:cxnSp>
        <p:nvCxnSpPr>
          <p:cNvPr id="24" name="PA_直接连接符 23"/>
          <p:cNvCxnSpPr>
            <a:cxnSpLocks/>
            <a:stCxn id="32" idx="1"/>
          </p:cNvCxnSpPr>
          <p:nvPr>
            <p:custDataLst>
              <p:tags r:id="rId2"/>
            </p:custDataLst>
          </p:nvPr>
        </p:nvCxnSpPr>
        <p:spPr>
          <a:xfrm>
            <a:off x="4572000" y="263518"/>
            <a:ext cx="0" cy="888945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流程图: 联系 24"/>
          <p:cNvSpPr/>
          <p:nvPr/>
        </p:nvSpPr>
        <p:spPr>
          <a:xfrm>
            <a:off x="4411226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流程图: 联系 25"/>
          <p:cNvSpPr/>
          <p:nvPr/>
        </p:nvSpPr>
        <p:spPr>
          <a:xfrm>
            <a:off x="4539814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流程图: 联系 26"/>
          <p:cNvSpPr/>
          <p:nvPr/>
        </p:nvSpPr>
        <p:spPr>
          <a:xfrm>
            <a:off x="4664508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矩形: 圆顶角 31">
            <a:extLst>
              <a:ext uri="{FF2B5EF4-FFF2-40B4-BE49-F238E27FC236}">
                <a16:creationId xmlns:a16="http://schemas.microsoft.com/office/drawing/2014/main" id="{4F5B0504-9D3C-4110-AD5C-CA43A15A2E94}"/>
              </a:ext>
            </a:extLst>
          </p:cNvPr>
          <p:cNvSpPr/>
          <p:nvPr/>
        </p:nvSpPr>
        <p:spPr>
          <a:xfrm>
            <a:off x="3841082" y="153790"/>
            <a:ext cx="1461837" cy="109728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pic>
        <p:nvPicPr>
          <p:cNvPr id="33" name="图形 32" descr="电池电量已满">
            <a:extLst>
              <a:ext uri="{FF2B5EF4-FFF2-40B4-BE49-F238E27FC236}">
                <a16:creationId xmlns:a16="http://schemas.microsoft.com/office/drawing/2014/main" id="{CBF88353-08B5-497E-B502-567FFEB3370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30851" y="-42672"/>
            <a:ext cx="494290" cy="385679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96F10134-A022-4B28-91C1-57DBBE879F2B}"/>
              </a:ext>
            </a:extLst>
          </p:cNvPr>
          <p:cNvSpPr txBox="1"/>
          <p:nvPr/>
        </p:nvSpPr>
        <p:spPr>
          <a:xfrm>
            <a:off x="4049046" y="1466012"/>
            <a:ext cx="1045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j-lt"/>
              </a:rPr>
              <a:t>PART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47" name="PA_直接连接符 46">
            <a:extLst>
              <a:ext uri="{FF2B5EF4-FFF2-40B4-BE49-F238E27FC236}">
                <a16:creationId xmlns:a16="http://schemas.microsoft.com/office/drawing/2014/main" id="{5EF8AD88-8016-46C1-BDC7-90C1F33CB74F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 flipH="1">
            <a:off x="1009650" y="150167"/>
            <a:ext cx="72104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PA_组合 2">
            <a:extLst>
              <a:ext uri="{FF2B5EF4-FFF2-40B4-BE49-F238E27FC236}">
                <a16:creationId xmlns:a16="http://schemas.microsoft.com/office/drawing/2014/main" id="{7D22E988-F83F-419A-A1BD-A333D9E044F6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396818" y="2373731"/>
            <a:ext cx="323537" cy="756644"/>
            <a:chOff x="5862424" y="3164975"/>
            <a:chExt cx="431382" cy="1008858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0E9100DA-95A9-412A-9EC6-B5957336F816}"/>
                </a:ext>
              </a:extLst>
            </p:cNvPr>
            <p:cNvSpPr/>
            <p:nvPr/>
          </p:nvSpPr>
          <p:spPr>
            <a:xfrm>
              <a:off x="5862424" y="3164975"/>
              <a:ext cx="431382" cy="1008858"/>
            </a:xfrm>
            <a:custGeom>
              <a:avLst/>
              <a:gdLst/>
              <a:ahLst/>
              <a:cxnLst/>
              <a:rect l="0" t="0" r="0" b="0"/>
              <a:pathLst>
                <a:path w="431382" h="1008858">
                  <a:moveTo>
                    <a:pt x="0" y="0"/>
                  </a:moveTo>
                  <a:lnTo>
                    <a:pt x="431381" y="0"/>
                  </a:lnTo>
                  <a:lnTo>
                    <a:pt x="431381" y="1008857"/>
                  </a:lnTo>
                  <a:lnTo>
                    <a:pt x="0" y="1008857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2" name="PA_矩形 40">
              <a:extLst>
                <a:ext uri="{FF2B5EF4-FFF2-40B4-BE49-F238E27FC236}">
                  <a16:creationId xmlns:a16="http://schemas.microsoft.com/office/drawing/2014/main" id="{D18AFE46-28E3-4585-A894-44DF9A99A6D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18891242">
              <a:off x="5955541" y="3223501"/>
              <a:ext cx="280918" cy="2785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3" name="PA_组合 12">
            <a:extLst>
              <a:ext uri="{FF2B5EF4-FFF2-40B4-BE49-F238E27FC236}">
                <a16:creationId xmlns:a16="http://schemas.microsoft.com/office/drawing/2014/main" id="{070F2521-72C9-4F56-91D5-EA3942DB4F1F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4314774" y="1805126"/>
            <a:ext cx="514452" cy="1075584"/>
            <a:chOff x="5753032" y="2406835"/>
            <a:chExt cx="685936" cy="1434112"/>
          </a:xfrm>
        </p:grpSpPr>
        <p:grpSp>
          <p:nvGrpSpPr>
            <p:cNvPr id="11" name="PA_组合 10">
              <a:extLst>
                <a:ext uri="{FF2B5EF4-FFF2-40B4-BE49-F238E27FC236}">
                  <a16:creationId xmlns:a16="http://schemas.microsoft.com/office/drawing/2014/main" id="{1B55C015-3335-4BAD-8466-238A816B2337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>
              <a:off x="5753032" y="2508436"/>
              <a:ext cx="685935" cy="1332511"/>
              <a:chOff x="5753032" y="2508436"/>
              <a:chExt cx="685935" cy="1332511"/>
            </a:xfrm>
            <a:noFill/>
          </p:grpSpPr>
          <p:sp>
            <p:nvSpPr>
              <p:cNvPr id="23" name="PA_矩形 22">
                <a:extLst>
                  <a:ext uri="{FF2B5EF4-FFF2-40B4-BE49-F238E27FC236}">
                    <a16:creationId xmlns:a16="http://schemas.microsoft.com/office/drawing/2014/main" id="{D769E518-0354-4D64-AA6D-BA822B2DF534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rot="18891242">
                <a:off x="5853484" y="3255465"/>
                <a:ext cx="485030" cy="485030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C6F0A92D-08E1-4907-96BD-E382C60EE9CE}"/>
                  </a:ext>
                </a:extLst>
              </p:cNvPr>
              <p:cNvSpPr/>
              <p:nvPr/>
            </p:nvSpPr>
            <p:spPr>
              <a:xfrm>
                <a:off x="5753032" y="2508436"/>
                <a:ext cx="685935" cy="1332511"/>
              </a:xfrm>
              <a:custGeom>
                <a:avLst/>
                <a:gdLst/>
                <a:ahLst/>
                <a:cxnLst/>
                <a:rect l="0" t="0" r="0" b="0"/>
                <a:pathLst>
                  <a:path w="685935" h="1332511">
                    <a:moveTo>
                      <a:pt x="0" y="0"/>
                    </a:moveTo>
                    <a:lnTo>
                      <a:pt x="685934" y="0"/>
                    </a:lnTo>
                    <a:lnTo>
                      <a:pt x="685934" y="1332510"/>
                    </a:lnTo>
                    <a:lnTo>
                      <a:pt x="0" y="133251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56351994-B1AD-4C0A-92CD-819678D860C5}"/>
                </a:ext>
              </a:extLst>
            </p:cNvPr>
            <p:cNvSpPr/>
            <p:nvPr/>
          </p:nvSpPr>
          <p:spPr>
            <a:xfrm>
              <a:off x="5753032" y="2406835"/>
              <a:ext cx="685936" cy="1434112"/>
            </a:xfrm>
            <a:custGeom>
              <a:avLst/>
              <a:gdLst/>
              <a:ahLst/>
              <a:cxnLst/>
              <a:rect l="0" t="0" r="0" b="0"/>
              <a:pathLst>
                <a:path w="685936" h="1434112">
                  <a:moveTo>
                    <a:pt x="0" y="0"/>
                  </a:moveTo>
                  <a:lnTo>
                    <a:pt x="685935" y="0"/>
                  </a:lnTo>
                  <a:lnTo>
                    <a:pt x="685935" y="1434111"/>
                  </a:lnTo>
                  <a:lnTo>
                    <a:pt x="0" y="1434111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7CAC9B-68DF-5CBF-F027-36FB8BED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37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34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5" grpId="0" animBg="1"/>
      <p:bldP spid="26" grpId="0" animBg="1"/>
      <p:bldP spid="27" grpId="0" animBg="1"/>
      <p:bldP spid="32" grpId="0" animBg="1"/>
      <p:bldP spid="37" grpId="0"/>
      <p:bldP spid="37" grpId="1"/>
      <p:bldP spid="37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流程图: 联系 23"/>
          <p:cNvSpPr/>
          <p:nvPr/>
        </p:nvSpPr>
        <p:spPr>
          <a:xfrm>
            <a:off x="4411226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流程图: 联系 24"/>
          <p:cNvSpPr/>
          <p:nvPr/>
        </p:nvSpPr>
        <p:spPr>
          <a:xfrm>
            <a:off x="4539814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4664508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9A7EEA6-2432-49AB-B4B1-C1686DEFF194}"/>
              </a:ext>
            </a:extLst>
          </p:cNvPr>
          <p:cNvSpPr txBox="1"/>
          <p:nvPr/>
        </p:nvSpPr>
        <p:spPr>
          <a:xfrm>
            <a:off x="3345605" y="372371"/>
            <a:ext cx="247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进阶题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18DC0AE-F7EA-4424-A98E-39FBE73541B2}"/>
              </a:ext>
            </a:extLst>
          </p:cNvPr>
          <p:cNvCxnSpPr>
            <a:cxnSpLocks/>
          </p:cNvCxnSpPr>
          <p:nvPr/>
        </p:nvCxnSpPr>
        <p:spPr>
          <a:xfrm>
            <a:off x="5817151" y="660912"/>
            <a:ext cx="98050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F6C6E3-7629-470C-B984-EF6497B626BB}"/>
              </a:ext>
            </a:extLst>
          </p:cNvPr>
          <p:cNvCxnSpPr>
            <a:cxnSpLocks/>
          </p:cNvCxnSpPr>
          <p:nvPr/>
        </p:nvCxnSpPr>
        <p:spPr>
          <a:xfrm>
            <a:off x="2207450" y="660910"/>
            <a:ext cx="976231" cy="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562EF3-A44B-D7D7-FA1C-F2EBADC9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E6E711-6C08-6430-F0B3-9F32A5CBF67F}"/>
              </a:ext>
            </a:extLst>
          </p:cNvPr>
          <p:cNvSpPr txBox="1"/>
          <p:nvPr/>
        </p:nvSpPr>
        <p:spPr>
          <a:xfrm>
            <a:off x="293904" y="904072"/>
            <a:ext cx="85561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Linux kernel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中读写锁主要分为两种类型，分别是：</a:t>
            </a:r>
          </a:p>
          <a:p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1. spinlock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类型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[ include/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linux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rwlock_types.h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,arch/arm/include/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asm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spinlock_types.h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,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inlcude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linux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rwlock.h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]</a:t>
            </a:r>
          </a:p>
          <a:p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信号量类型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[ include/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linux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rwsem.h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, include/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asm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-generic/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rwsem.h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,</a:t>
            </a:r>
          </a:p>
          <a:p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kernel/locking/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rwsem.c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]</a:t>
            </a:r>
          </a:p>
          <a:p>
            <a:r>
              <a:rPr lang="zh-CN" altLang="en-US" b="0" i="0" dirty="0">
                <a:effectLst/>
                <a:latin typeface="Times New Roman" panose="02020603050405020304" pitchFamily="18" charset="0"/>
              </a:rPr>
              <a:t>请阅读相关代码并查找资料，介绍读写锁的由来、特性，基本原理和使用场景，并且选择上述一种类型，给出相应的数据结构和支持的操作。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756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17" grpId="0"/>
      <p:bldP spid="1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70FD5AE-4AB5-7830-914F-2FA7838A4BCC}"/>
              </a:ext>
            </a:extLst>
          </p:cNvPr>
          <p:cNvSpPr txBox="1"/>
          <p:nvPr/>
        </p:nvSpPr>
        <p:spPr>
          <a:xfrm>
            <a:off x="1734961" y="1786920"/>
            <a:ext cx="64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/>
              <a:t>OS</a:t>
            </a:r>
            <a:r>
              <a:rPr lang="zh-CN" altLang="en-US" sz="9600" b="1" dirty="0"/>
              <a:t>，启动！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139BFBF-5E28-45F5-7631-F10B0083D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22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5000">
        <p14:ripple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流程图: 联系 23"/>
          <p:cNvSpPr/>
          <p:nvPr/>
        </p:nvSpPr>
        <p:spPr>
          <a:xfrm>
            <a:off x="4411226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流程图: 联系 24"/>
          <p:cNvSpPr/>
          <p:nvPr/>
        </p:nvSpPr>
        <p:spPr>
          <a:xfrm>
            <a:off x="4539814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4664508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9A7EEA6-2432-49AB-B4B1-C1686DEFF194}"/>
              </a:ext>
            </a:extLst>
          </p:cNvPr>
          <p:cNvSpPr txBox="1"/>
          <p:nvPr/>
        </p:nvSpPr>
        <p:spPr>
          <a:xfrm>
            <a:off x="3345605" y="372371"/>
            <a:ext cx="247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进阶题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18DC0AE-F7EA-4424-A98E-39FBE73541B2}"/>
              </a:ext>
            </a:extLst>
          </p:cNvPr>
          <p:cNvCxnSpPr>
            <a:cxnSpLocks/>
          </p:cNvCxnSpPr>
          <p:nvPr/>
        </p:nvCxnSpPr>
        <p:spPr>
          <a:xfrm>
            <a:off x="5817151" y="660912"/>
            <a:ext cx="98050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F6C6E3-7629-470C-B984-EF6497B626BB}"/>
              </a:ext>
            </a:extLst>
          </p:cNvPr>
          <p:cNvCxnSpPr>
            <a:cxnSpLocks/>
          </p:cNvCxnSpPr>
          <p:nvPr/>
        </p:nvCxnSpPr>
        <p:spPr>
          <a:xfrm>
            <a:off x="2207450" y="660910"/>
            <a:ext cx="976231" cy="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562EF3-A44B-D7D7-FA1C-F2EBADC9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A60089-4FB2-8B96-8DFC-CB6314110C21}"/>
              </a:ext>
            </a:extLst>
          </p:cNvPr>
          <p:cNvSpPr txBox="1"/>
          <p:nvPr/>
        </p:nvSpPr>
        <p:spPr>
          <a:xfrm>
            <a:off x="408122" y="1082047"/>
            <a:ext cx="8263383" cy="297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/>
            <a:r>
              <a:rPr lang="zh-CN" altLang="en-US" b="1" dirty="0"/>
              <a:t>读写锁的由来</a:t>
            </a:r>
            <a:endParaRPr lang="en-US" altLang="zh-CN" b="1" dirty="0"/>
          </a:p>
          <a:p>
            <a:pPr indent="457200" algn="just">
              <a:lnSpc>
                <a:spcPct val="16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传统互斥锁的局限：当一个读数据的线程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请求自旋锁后，如果有另一个线程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也想读取数据，那么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线程会被阻塞直到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线程将锁释放。因此利用传统的互斥锁只会有一个线程进行读取或写入，这在多个线程进行频繁读取却很少写入的情况下效率低下。</a:t>
            </a:r>
          </a:p>
          <a:p>
            <a:pPr indent="457200" algn="just">
              <a:lnSpc>
                <a:spcPct val="16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利用读写锁可以允许多个线程同时读取共享数据，实现对共享资源的高效访问。</a:t>
            </a:r>
          </a:p>
        </p:txBody>
      </p:sp>
    </p:spTree>
    <p:extLst>
      <p:ext uri="{BB962C8B-B14F-4D97-AF65-F5344CB8AC3E}">
        <p14:creationId xmlns:p14="http://schemas.microsoft.com/office/powerpoint/2010/main" val="2139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17" grpId="0"/>
      <p:bldP spid="1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流程图: 联系 23"/>
          <p:cNvSpPr/>
          <p:nvPr/>
        </p:nvSpPr>
        <p:spPr>
          <a:xfrm>
            <a:off x="4411226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流程图: 联系 24"/>
          <p:cNvSpPr/>
          <p:nvPr/>
        </p:nvSpPr>
        <p:spPr>
          <a:xfrm>
            <a:off x="4539814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4664508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9A7EEA6-2432-49AB-B4B1-C1686DEFF194}"/>
              </a:ext>
            </a:extLst>
          </p:cNvPr>
          <p:cNvSpPr txBox="1"/>
          <p:nvPr/>
        </p:nvSpPr>
        <p:spPr>
          <a:xfrm>
            <a:off x="3345605" y="372371"/>
            <a:ext cx="247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进阶题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18DC0AE-F7EA-4424-A98E-39FBE73541B2}"/>
              </a:ext>
            </a:extLst>
          </p:cNvPr>
          <p:cNvCxnSpPr>
            <a:cxnSpLocks/>
          </p:cNvCxnSpPr>
          <p:nvPr/>
        </p:nvCxnSpPr>
        <p:spPr>
          <a:xfrm>
            <a:off x="5817151" y="660912"/>
            <a:ext cx="98050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F6C6E3-7629-470C-B984-EF6497B626BB}"/>
              </a:ext>
            </a:extLst>
          </p:cNvPr>
          <p:cNvCxnSpPr>
            <a:cxnSpLocks/>
          </p:cNvCxnSpPr>
          <p:nvPr/>
        </p:nvCxnSpPr>
        <p:spPr>
          <a:xfrm>
            <a:off x="2207450" y="660910"/>
            <a:ext cx="976231" cy="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562EF3-A44B-D7D7-FA1C-F2EBADC9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A60089-4FB2-8B96-8DFC-CB6314110C21}"/>
              </a:ext>
            </a:extLst>
          </p:cNvPr>
          <p:cNvSpPr txBox="1"/>
          <p:nvPr/>
        </p:nvSpPr>
        <p:spPr>
          <a:xfrm>
            <a:off x="449686" y="912161"/>
            <a:ext cx="8263383" cy="3799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70000"/>
              </a:lnSpc>
            </a:pPr>
            <a:r>
              <a:rPr lang="zh-CN" altLang="en-US" sz="1600" b="1" dirty="0"/>
              <a:t>读写锁的特性</a:t>
            </a:r>
            <a:endParaRPr lang="en-US" altLang="zh-CN" sz="1600" b="1" dirty="0"/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并发读访问：读写锁允许多个线程同时读取共享数据，提高系统的吞吐量和性能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独占写访问：读写锁确保在同时只有一个线程可以执行写操作（适用于频繁读取的并发线程情况）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公平性选择：支持非公平和公平（</a:t>
            </a:r>
            <a:r>
              <a:rPr lang="en-US" altLang="zh-CN" sz="1600" dirty="0"/>
              <a:t>FIFO</a:t>
            </a:r>
            <a:r>
              <a:rPr lang="zh-CN" altLang="en-US" sz="1600" dirty="0"/>
              <a:t>）的锁获取方式，吞吐量是非公平优于公平。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重进入：当读线程获取了读锁之后，能够再次获取读锁。而写线程在获取了写锁之后能够再次获取写锁，同时也可以获取读锁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锁降级：锁降级是指把持住（当前拥有的）写锁，再获取到读锁，随后释放（先前拥有的）写锁的过程</a:t>
            </a:r>
          </a:p>
        </p:txBody>
      </p:sp>
    </p:spTree>
    <p:extLst>
      <p:ext uri="{BB962C8B-B14F-4D97-AF65-F5344CB8AC3E}">
        <p14:creationId xmlns:p14="http://schemas.microsoft.com/office/powerpoint/2010/main" val="311260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17" grpId="0"/>
      <p:bldP spid="1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流程图: 联系 23"/>
          <p:cNvSpPr/>
          <p:nvPr/>
        </p:nvSpPr>
        <p:spPr>
          <a:xfrm>
            <a:off x="4411226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流程图: 联系 24"/>
          <p:cNvSpPr/>
          <p:nvPr/>
        </p:nvSpPr>
        <p:spPr>
          <a:xfrm>
            <a:off x="4539814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4664508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9A7EEA6-2432-49AB-B4B1-C1686DEFF194}"/>
              </a:ext>
            </a:extLst>
          </p:cNvPr>
          <p:cNvSpPr txBox="1"/>
          <p:nvPr/>
        </p:nvSpPr>
        <p:spPr>
          <a:xfrm>
            <a:off x="3345605" y="372371"/>
            <a:ext cx="247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进阶题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18DC0AE-F7EA-4424-A98E-39FBE73541B2}"/>
              </a:ext>
            </a:extLst>
          </p:cNvPr>
          <p:cNvCxnSpPr>
            <a:cxnSpLocks/>
          </p:cNvCxnSpPr>
          <p:nvPr/>
        </p:nvCxnSpPr>
        <p:spPr>
          <a:xfrm>
            <a:off x="5817151" y="660912"/>
            <a:ext cx="98050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F6C6E3-7629-470C-B984-EF6497B626BB}"/>
              </a:ext>
            </a:extLst>
          </p:cNvPr>
          <p:cNvCxnSpPr>
            <a:cxnSpLocks/>
          </p:cNvCxnSpPr>
          <p:nvPr/>
        </p:nvCxnSpPr>
        <p:spPr>
          <a:xfrm>
            <a:off x="2207450" y="660910"/>
            <a:ext cx="976231" cy="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562EF3-A44B-D7D7-FA1C-F2EBADC9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22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EA60089-4FB2-8B96-8DFC-CB6314110C21}"/>
                  </a:ext>
                </a:extLst>
              </p:cNvPr>
              <p:cNvSpPr txBox="1"/>
              <p:nvPr/>
            </p:nvSpPr>
            <p:spPr>
              <a:xfrm>
                <a:off x="0" y="637400"/>
                <a:ext cx="5577102" cy="3799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7200" algn="ctr">
                  <a:lnSpc>
                    <a:spcPct val="170000"/>
                  </a:lnSpc>
                </a:pPr>
                <a:r>
                  <a:rPr lang="zh-CN" altLang="en-US" sz="1600" b="1" dirty="0"/>
                  <a:t>读写锁的基本原理</a:t>
                </a:r>
                <a:endParaRPr lang="en-US" altLang="zh-CN" sz="1600" b="1" dirty="0"/>
              </a:p>
              <a:p>
                <a:pPr indent="457200">
                  <a:lnSpc>
                    <a:spcPct val="170000"/>
                  </a:lnSpc>
                </a:pPr>
                <a:r>
                  <a:rPr lang="zh-CN" altLang="en-US" sz="1600" dirty="0"/>
                  <a:t>读写锁也是通过</a:t>
                </a:r>
                <a:r>
                  <a:rPr lang="en-US" altLang="zh-CN" sz="1600" dirty="0"/>
                  <a:t>AQS</a:t>
                </a:r>
                <a:r>
                  <a:rPr lang="zh-CN" altLang="en-US" sz="1600" dirty="0"/>
                  <a:t>来实现的，首先用</a:t>
                </a:r>
                <a:r>
                  <a:rPr lang="en-US" altLang="zh-CN" sz="1600" dirty="0"/>
                  <a:t>state</a:t>
                </a:r>
                <a:r>
                  <a:rPr lang="zh-CN" altLang="en-US" sz="1600" dirty="0"/>
                  <a:t>来表示锁，由于</a:t>
                </a:r>
                <a:r>
                  <a:rPr lang="en-US" altLang="zh-CN" sz="1600" dirty="0"/>
                  <a:t>state</a:t>
                </a:r>
                <a:r>
                  <a:rPr lang="zh-CN" altLang="en-US" sz="1600" dirty="0"/>
                  <a:t>是</a:t>
                </a:r>
                <a:r>
                  <a:rPr lang="en-US" altLang="zh-CN" sz="1600" dirty="0"/>
                  <a:t>int</a:t>
                </a:r>
                <a:r>
                  <a:rPr lang="zh-CN" altLang="en-US" sz="1600" dirty="0"/>
                  <a:t>类型的变量，在内存中占用</a:t>
                </a:r>
                <a:r>
                  <a:rPr lang="en-US" altLang="zh-CN" sz="1600" dirty="0"/>
                  <a:t>4</a:t>
                </a:r>
                <a:r>
                  <a:rPr lang="zh-CN" altLang="en-US" sz="1600" dirty="0"/>
                  <a:t>个字节，也就是</a:t>
                </a:r>
                <a:r>
                  <a:rPr lang="en-US" altLang="zh-CN" sz="1600" dirty="0"/>
                  <a:t>32</a:t>
                </a:r>
                <a:r>
                  <a:rPr lang="zh-CN" altLang="en-US" sz="1600" dirty="0"/>
                  <a:t>位。将其拆分为两部分：高</a:t>
                </a:r>
                <a:r>
                  <a:rPr lang="en-US" altLang="zh-CN" sz="1600" dirty="0"/>
                  <a:t>16</a:t>
                </a:r>
                <a:r>
                  <a:rPr lang="zh-CN" altLang="en-US" sz="1600" dirty="0"/>
                  <a:t>位和低</a:t>
                </a:r>
                <a:r>
                  <a:rPr lang="en-US" altLang="zh-CN" sz="1600" dirty="0"/>
                  <a:t>16</a:t>
                </a:r>
                <a:r>
                  <a:rPr lang="zh-CN" altLang="en-US" sz="1600" dirty="0"/>
                  <a:t>位，其中高</a:t>
                </a:r>
                <a:r>
                  <a:rPr lang="en-US" altLang="zh-CN" sz="1600" dirty="0"/>
                  <a:t>16</a:t>
                </a:r>
                <a:r>
                  <a:rPr lang="zh-CN" altLang="en-US" sz="1600" dirty="0"/>
                  <a:t>位用来表示读锁状态，低</a:t>
                </a:r>
                <a:r>
                  <a:rPr lang="en-US" altLang="zh-CN" sz="1600" dirty="0"/>
                  <a:t>16</a:t>
                </a:r>
                <a:r>
                  <a:rPr lang="zh-CN" altLang="en-US" sz="1600" dirty="0"/>
                  <a:t>位用来表示写锁状态。当设置读锁成功时，就将高</a:t>
                </a:r>
                <a:r>
                  <a:rPr lang="en-US" altLang="zh-CN" sz="1600" dirty="0"/>
                  <a:t>16</a:t>
                </a:r>
                <a:r>
                  <a:rPr lang="zh-CN" altLang="en-US" sz="1600" dirty="0"/>
                  <a:t>位加</a:t>
                </a:r>
                <a:r>
                  <a:rPr lang="en-US" altLang="zh-CN" sz="1600" dirty="0"/>
                  <a:t>1</a:t>
                </a:r>
                <a:r>
                  <a:rPr lang="zh-CN" altLang="en-US" sz="1600" dirty="0"/>
                  <a:t>，释放读锁时，将高</a:t>
                </a:r>
                <a:r>
                  <a:rPr lang="en-US" altLang="zh-CN" sz="1600" dirty="0"/>
                  <a:t>16</a:t>
                </a:r>
                <a:r>
                  <a:rPr lang="zh-CN" altLang="en-US" sz="1600" dirty="0"/>
                  <a:t>位减</a:t>
                </a:r>
                <a:r>
                  <a:rPr lang="en-US" altLang="zh-CN" sz="1600" dirty="0"/>
                  <a:t>1</a:t>
                </a:r>
                <a:r>
                  <a:rPr lang="zh-CN" altLang="en-US" sz="1600" dirty="0"/>
                  <a:t>；当设置写锁成功时，就将低</a:t>
                </a:r>
                <a:r>
                  <a:rPr lang="en-US" altLang="zh-CN" sz="1600" dirty="0"/>
                  <a:t>16</a:t>
                </a:r>
                <a:r>
                  <a:rPr lang="zh-CN" altLang="en-US" sz="1600" dirty="0"/>
                  <a:t>位加</a:t>
                </a:r>
                <a:r>
                  <a:rPr lang="en-US" altLang="zh-CN" sz="1600" dirty="0"/>
                  <a:t>1</a:t>
                </a:r>
                <a:r>
                  <a:rPr lang="zh-CN" altLang="en-US" sz="1600" dirty="0"/>
                  <a:t>，释放写锁时，将第</a:t>
                </a:r>
                <a:r>
                  <a:rPr lang="en-US" altLang="zh-CN" sz="1600" dirty="0"/>
                  <a:t>16</a:t>
                </a:r>
                <a:r>
                  <a:rPr lang="zh-CN" altLang="en-US" sz="1600" dirty="0"/>
                  <a:t>位减</a:t>
                </a:r>
                <a:r>
                  <a:rPr lang="en-US" altLang="zh-CN" sz="1600" dirty="0"/>
                  <a:t>1</a:t>
                </a:r>
                <a:r>
                  <a:rPr lang="zh-CN" altLang="en-US" sz="1600" dirty="0"/>
                  <a:t>。</a:t>
                </a:r>
              </a:p>
              <a:p>
                <a:pPr indent="457200">
                  <a:lnSpc>
                    <a:spcPct val="170000"/>
                  </a:lnSpc>
                </a:pPr>
                <a:r>
                  <a:rPr lang="zh-CN" altLang="en-US" sz="1600" dirty="0"/>
                  <a:t>由于读锁和写锁的状态值都只占用</a:t>
                </a:r>
                <a:r>
                  <a:rPr lang="en-US" altLang="zh-CN" sz="1600" dirty="0"/>
                  <a:t>16</a:t>
                </a:r>
                <a:r>
                  <a:rPr lang="zh-CN" altLang="en-US" sz="1600" dirty="0"/>
                  <a:t>位，所以读锁和写锁可被重入的最大次数为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60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CN" sz="1600" dirty="0"/>
                  <a:t>-1</a:t>
                </a:r>
                <a:r>
                  <a:rPr lang="zh-CN" altLang="en-US" sz="1600" dirty="0"/>
                  <a:t>。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EA60089-4FB2-8B96-8DFC-CB6314110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7400"/>
                <a:ext cx="5577102" cy="3799373"/>
              </a:xfrm>
              <a:prstGeom prst="rect">
                <a:avLst/>
              </a:prstGeom>
              <a:blipFill>
                <a:blip r:embed="rId3"/>
                <a:stretch>
                  <a:fillRect l="-546" b="-1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CF416CC5-57B7-D2EC-75D0-D567F44DE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60" y="741002"/>
            <a:ext cx="3600787" cy="386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291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17" grpId="0"/>
      <p:bldP spid="1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流程图: 联系 23"/>
          <p:cNvSpPr/>
          <p:nvPr/>
        </p:nvSpPr>
        <p:spPr>
          <a:xfrm>
            <a:off x="4411226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流程图: 联系 24"/>
          <p:cNvSpPr/>
          <p:nvPr/>
        </p:nvSpPr>
        <p:spPr>
          <a:xfrm>
            <a:off x="4539814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4664508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9A7EEA6-2432-49AB-B4B1-C1686DEFF194}"/>
              </a:ext>
            </a:extLst>
          </p:cNvPr>
          <p:cNvSpPr txBox="1"/>
          <p:nvPr/>
        </p:nvSpPr>
        <p:spPr>
          <a:xfrm>
            <a:off x="3345605" y="372371"/>
            <a:ext cx="247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进阶题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18DC0AE-F7EA-4424-A98E-39FBE73541B2}"/>
              </a:ext>
            </a:extLst>
          </p:cNvPr>
          <p:cNvCxnSpPr>
            <a:cxnSpLocks/>
          </p:cNvCxnSpPr>
          <p:nvPr/>
        </p:nvCxnSpPr>
        <p:spPr>
          <a:xfrm>
            <a:off x="5817151" y="660912"/>
            <a:ext cx="98050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F6C6E3-7629-470C-B984-EF6497B626BB}"/>
              </a:ext>
            </a:extLst>
          </p:cNvPr>
          <p:cNvCxnSpPr>
            <a:cxnSpLocks/>
          </p:cNvCxnSpPr>
          <p:nvPr/>
        </p:nvCxnSpPr>
        <p:spPr>
          <a:xfrm>
            <a:off x="2207450" y="660910"/>
            <a:ext cx="976231" cy="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562EF3-A44B-D7D7-FA1C-F2EBADC9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A60089-4FB2-8B96-8DFC-CB6314110C21}"/>
              </a:ext>
            </a:extLst>
          </p:cNvPr>
          <p:cNvSpPr txBox="1"/>
          <p:nvPr/>
        </p:nvSpPr>
        <p:spPr>
          <a:xfrm>
            <a:off x="253770" y="834036"/>
            <a:ext cx="8572088" cy="2125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>
              <a:lnSpc>
                <a:spcPct val="170000"/>
              </a:lnSpc>
            </a:pPr>
            <a:r>
              <a:rPr lang="zh-CN" altLang="en-US" sz="1600" b="1" dirty="0"/>
              <a:t>读写锁的使用场景</a:t>
            </a:r>
            <a:endParaRPr lang="en-US" altLang="zh-CN" sz="1600" b="1" dirty="0"/>
          </a:p>
          <a:p>
            <a:pPr indent="457200">
              <a:lnSpc>
                <a:spcPct val="170000"/>
              </a:lnSpc>
            </a:pPr>
            <a:r>
              <a:rPr lang="zh-CN" altLang="en-US" sz="1600" dirty="0"/>
              <a:t>读写锁适用于能明确区分读操作和写操作的场景，并且当进程读多写少时，读写锁能够大幅提升性能。</a:t>
            </a:r>
          </a:p>
          <a:p>
            <a:pPr indent="457200">
              <a:lnSpc>
                <a:spcPct val="170000"/>
              </a:lnSpc>
            </a:pPr>
            <a:r>
              <a:rPr lang="zh-CN" altLang="en-US" sz="1600" dirty="0"/>
              <a:t>例如在文件系统中，读写锁可以允许多个进程同时从文件中读取数据，同时确保在写操作期间具有独占访问权限，以防止数据损坏。</a:t>
            </a:r>
          </a:p>
        </p:txBody>
      </p:sp>
    </p:spTree>
    <p:extLst>
      <p:ext uri="{BB962C8B-B14F-4D97-AF65-F5344CB8AC3E}">
        <p14:creationId xmlns:p14="http://schemas.microsoft.com/office/powerpoint/2010/main" val="197161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17" grpId="0"/>
      <p:bldP spid="1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流程图: 联系 23"/>
          <p:cNvSpPr/>
          <p:nvPr/>
        </p:nvSpPr>
        <p:spPr>
          <a:xfrm>
            <a:off x="4411226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流程图: 联系 24"/>
          <p:cNvSpPr/>
          <p:nvPr/>
        </p:nvSpPr>
        <p:spPr>
          <a:xfrm>
            <a:off x="4539814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4664508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9A7EEA6-2432-49AB-B4B1-C1686DEFF194}"/>
              </a:ext>
            </a:extLst>
          </p:cNvPr>
          <p:cNvSpPr txBox="1"/>
          <p:nvPr/>
        </p:nvSpPr>
        <p:spPr>
          <a:xfrm>
            <a:off x="3345605" y="372371"/>
            <a:ext cx="247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进阶题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18DC0AE-F7EA-4424-A98E-39FBE73541B2}"/>
              </a:ext>
            </a:extLst>
          </p:cNvPr>
          <p:cNvCxnSpPr>
            <a:cxnSpLocks/>
          </p:cNvCxnSpPr>
          <p:nvPr/>
        </p:nvCxnSpPr>
        <p:spPr>
          <a:xfrm>
            <a:off x="5817151" y="660912"/>
            <a:ext cx="98050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F6C6E3-7629-470C-B984-EF6497B626BB}"/>
              </a:ext>
            </a:extLst>
          </p:cNvPr>
          <p:cNvCxnSpPr>
            <a:cxnSpLocks/>
          </p:cNvCxnSpPr>
          <p:nvPr/>
        </p:nvCxnSpPr>
        <p:spPr>
          <a:xfrm>
            <a:off x="2207450" y="660910"/>
            <a:ext cx="976231" cy="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562EF3-A44B-D7D7-FA1C-F2EBADC9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A60089-4FB2-8B96-8DFC-CB6314110C21}"/>
              </a:ext>
            </a:extLst>
          </p:cNvPr>
          <p:cNvSpPr txBox="1"/>
          <p:nvPr/>
        </p:nvSpPr>
        <p:spPr>
          <a:xfrm>
            <a:off x="253770" y="762246"/>
            <a:ext cx="8572088" cy="49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>
              <a:lnSpc>
                <a:spcPct val="170000"/>
              </a:lnSpc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spinlock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类型读写锁的数据结构</a:t>
            </a:r>
            <a:endParaRPr lang="zh-CN" altLang="en-US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72364B-82F9-7A71-AAF4-3C4FCA061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42" y="2036401"/>
            <a:ext cx="3555208" cy="21308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B1AF887-8C95-D697-32A3-DB7F7BD852F0}"/>
              </a:ext>
            </a:extLst>
          </p:cNvPr>
          <p:cNvSpPr txBox="1"/>
          <p:nvPr/>
        </p:nvSpPr>
        <p:spPr>
          <a:xfrm>
            <a:off x="318142" y="1095114"/>
            <a:ext cx="4572000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include/</a:t>
            </a:r>
            <a:r>
              <a:rPr lang="en-US" altLang="zh-CN" sz="1800" kern="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1800" kern="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rwlock_types.h</a:t>
            </a:r>
            <a:endParaRPr lang="zh-CN" altLang="zh-CN" sz="1800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kern="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rwlock_t</a:t>
            </a:r>
            <a:endParaRPr lang="zh-CN" altLang="zh-CN" sz="1800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F6D771-350E-DFE0-5F6E-3DB2952A2935}"/>
              </a:ext>
            </a:extLst>
          </p:cNvPr>
          <p:cNvSpPr txBox="1"/>
          <p:nvPr/>
        </p:nvSpPr>
        <p:spPr>
          <a:xfrm>
            <a:off x="4539814" y="1095114"/>
            <a:ext cx="4572000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arch/arm/include/</a:t>
            </a:r>
            <a:r>
              <a:rPr lang="en-US" altLang="zh-CN" kern="0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asm</a:t>
            </a:r>
            <a:r>
              <a:rPr lang="en-US" altLang="zh-CN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kern="0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spinlock_types.h</a:t>
            </a:r>
            <a:endParaRPr lang="zh-CN" altLang="zh-CN" kern="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kern="0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arch_rwlock_t</a:t>
            </a:r>
            <a:endParaRPr lang="zh-CN" altLang="zh-CN" kern="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E05C585-2896-11A9-1C69-64DB12959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266" y="2081703"/>
            <a:ext cx="3540205" cy="66793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0F0B77A-9DDB-3154-7372-EC339DAB2442}"/>
              </a:ext>
            </a:extLst>
          </p:cNvPr>
          <p:cNvSpPr txBox="1"/>
          <p:nvPr/>
        </p:nvSpPr>
        <p:spPr>
          <a:xfrm>
            <a:off x="4179929" y="2678540"/>
            <a:ext cx="4780877" cy="170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lock</a:t>
            </a:r>
            <a:r>
              <a:rPr lang="zh-CN" altLang="zh-CN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域代表锁的状态：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lock=0</a:t>
            </a:r>
            <a:r>
              <a:rPr lang="zh-CN" altLang="zh-CN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，表示锁未被任何进程持有；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lock=1</a:t>
            </a:r>
            <a:r>
              <a:rPr lang="zh-CN" altLang="zh-CN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，表示锁被一个写进程持有；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lock=2k</a:t>
            </a:r>
            <a:r>
              <a:rPr lang="zh-CN" altLang="zh-CN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k&lt;0</a:t>
            </a:r>
            <a:r>
              <a:rPr lang="zh-CN" altLang="zh-CN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），表示锁被</a:t>
            </a:r>
            <a:r>
              <a:rPr lang="en-US" altLang="zh-CN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zh-CN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个读进程持</a:t>
            </a:r>
            <a:r>
              <a:rPr lang="zh-CN" altLang="en-US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68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17" grpId="0"/>
      <p:bldP spid="1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流程图: 联系 23"/>
          <p:cNvSpPr/>
          <p:nvPr/>
        </p:nvSpPr>
        <p:spPr>
          <a:xfrm>
            <a:off x="4411226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流程图: 联系 24"/>
          <p:cNvSpPr/>
          <p:nvPr/>
        </p:nvSpPr>
        <p:spPr>
          <a:xfrm>
            <a:off x="4539814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4664508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9A7EEA6-2432-49AB-B4B1-C1686DEFF194}"/>
              </a:ext>
            </a:extLst>
          </p:cNvPr>
          <p:cNvSpPr txBox="1"/>
          <p:nvPr/>
        </p:nvSpPr>
        <p:spPr>
          <a:xfrm>
            <a:off x="3345605" y="372371"/>
            <a:ext cx="247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进阶题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18DC0AE-F7EA-4424-A98E-39FBE73541B2}"/>
              </a:ext>
            </a:extLst>
          </p:cNvPr>
          <p:cNvCxnSpPr>
            <a:cxnSpLocks/>
          </p:cNvCxnSpPr>
          <p:nvPr/>
        </p:nvCxnSpPr>
        <p:spPr>
          <a:xfrm>
            <a:off x="5817151" y="660912"/>
            <a:ext cx="98050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F6C6E3-7629-470C-B984-EF6497B626BB}"/>
              </a:ext>
            </a:extLst>
          </p:cNvPr>
          <p:cNvCxnSpPr>
            <a:cxnSpLocks/>
          </p:cNvCxnSpPr>
          <p:nvPr/>
        </p:nvCxnSpPr>
        <p:spPr>
          <a:xfrm>
            <a:off x="2207450" y="660910"/>
            <a:ext cx="976231" cy="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562EF3-A44B-D7D7-FA1C-F2EBADC9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A60089-4FB2-8B96-8DFC-CB6314110C21}"/>
              </a:ext>
            </a:extLst>
          </p:cNvPr>
          <p:cNvSpPr txBox="1"/>
          <p:nvPr/>
        </p:nvSpPr>
        <p:spPr>
          <a:xfrm>
            <a:off x="253770" y="762246"/>
            <a:ext cx="8572088" cy="49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>
              <a:lnSpc>
                <a:spcPct val="170000"/>
              </a:lnSpc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spinlock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类型读写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支持的操作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1AF887-8C95-D697-32A3-DB7F7BD852F0}"/>
              </a:ext>
            </a:extLst>
          </p:cNvPr>
          <p:cNvSpPr txBox="1"/>
          <p:nvPr/>
        </p:nvSpPr>
        <p:spPr>
          <a:xfrm>
            <a:off x="318142" y="1149167"/>
            <a:ext cx="4572000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include/</a:t>
            </a:r>
            <a:r>
              <a:rPr lang="en-US" altLang="zh-CN" sz="1800" kern="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1800" kern="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rwlock.h</a:t>
            </a:r>
            <a:endParaRPr lang="en-US" altLang="zh-CN" sz="1800" kern="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kern="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rwlock_init</a:t>
            </a: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3716D28-8AD1-A40D-E8B0-5818AE00D1CA}"/>
              </a:ext>
            </a:extLst>
          </p:cNvPr>
          <p:cNvSpPr txBox="1"/>
          <p:nvPr/>
        </p:nvSpPr>
        <p:spPr>
          <a:xfrm>
            <a:off x="4057290" y="1458889"/>
            <a:ext cx="336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初始化锁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107EC95-E794-D960-130A-1C8E9BFC7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02" y="2285241"/>
            <a:ext cx="7552811" cy="56123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9DF8934-8D23-2C53-0357-19A0CD4A48F6}"/>
              </a:ext>
            </a:extLst>
          </p:cNvPr>
          <p:cNvSpPr txBox="1"/>
          <p:nvPr/>
        </p:nvSpPr>
        <p:spPr>
          <a:xfrm>
            <a:off x="-40421" y="3115439"/>
            <a:ext cx="9243597" cy="46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50000"/>
              </a:lnSpc>
            </a:pP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判断是否申请了锁的内存，然后</a:t>
            </a: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引用</a:t>
            </a:r>
            <a:r>
              <a:rPr lang="en-US" altLang="zh-CN" sz="18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__RW_LOCK_UNLOCKED()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函数，初始化锁。</a:t>
            </a:r>
            <a:endParaRPr lang="zh-CN" altLang="zh-CN" sz="1800" b="1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65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17" grpId="0"/>
      <p:bldP spid="1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流程图: 联系 23"/>
          <p:cNvSpPr/>
          <p:nvPr/>
        </p:nvSpPr>
        <p:spPr>
          <a:xfrm>
            <a:off x="4411226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流程图: 联系 24"/>
          <p:cNvSpPr/>
          <p:nvPr/>
        </p:nvSpPr>
        <p:spPr>
          <a:xfrm>
            <a:off x="4539814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4664508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9A7EEA6-2432-49AB-B4B1-C1686DEFF194}"/>
              </a:ext>
            </a:extLst>
          </p:cNvPr>
          <p:cNvSpPr txBox="1"/>
          <p:nvPr/>
        </p:nvSpPr>
        <p:spPr>
          <a:xfrm>
            <a:off x="3345605" y="372371"/>
            <a:ext cx="247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进阶题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18DC0AE-F7EA-4424-A98E-39FBE73541B2}"/>
              </a:ext>
            </a:extLst>
          </p:cNvPr>
          <p:cNvCxnSpPr>
            <a:cxnSpLocks/>
          </p:cNvCxnSpPr>
          <p:nvPr/>
        </p:nvCxnSpPr>
        <p:spPr>
          <a:xfrm>
            <a:off x="5817151" y="660912"/>
            <a:ext cx="98050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F6C6E3-7629-470C-B984-EF6497B626BB}"/>
              </a:ext>
            </a:extLst>
          </p:cNvPr>
          <p:cNvCxnSpPr>
            <a:cxnSpLocks/>
          </p:cNvCxnSpPr>
          <p:nvPr/>
        </p:nvCxnSpPr>
        <p:spPr>
          <a:xfrm>
            <a:off x="2207450" y="660910"/>
            <a:ext cx="976231" cy="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562EF3-A44B-D7D7-FA1C-F2EBADC9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A60089-4FB2-8B96-8DFC-CB6314110C21}"/>
              </a:ext>
            </a:extLst>
          </p:cNvPr>
          <p:cNvSpPr txBox="1"/>
          <p:nvPr/>
        </p:nvSpPr>
        <p:spPr>
          <a:xfrm>
            <a:off x="253770" y="762246"/>
            <a:ext cx="8572088" cy="49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>
              <a:lnSpc>
                <a:spcPct val="170000"/>
              </a:lnSpc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spinlock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类型读写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支持的操作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1AF887-8C95-D697-32A3-DB7F7BD852F0}"/>
              </a:ext>
            </a:extLst>
          </p:cNvPr>
          <p:cNvSpPr txBox="1"/>
          <p:nvPr/>
        </p:nvSpPr>
        <p:spPr>
          <a:xfrm>
            <a:off x="318142" y="1149167"/>
            <a:ext cx="4572000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include/</a:t>
            </a:r>
            <a:r>
              <a:rPr lang="en-US" altLang="zh-CN" sz="1800" kern="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1800" kern="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rwlock_types.h</a:t>
            </a:r>
            <a:endParaRPr lang="en-US" altLang="zh-CN" sz="1800" kern="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__RW_LOCK_UNLOCKED()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3716D28-8AD1-A40D-E8B0-5818AE00D1CA}"/>
              </a:ext>
            </a:extLst>
          </p:cNvPr>
          <p:cNvSpPr txBox="1"/>
          <p:nvPr/>
        </p:nvSpPr>
        <p:spPr>
          <a:xfrm>
            <a:off x="3988018" y="1360382"/>
            <a:ext cx="336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初始化锁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9DF8934-8D23-2C53-0357-19A0CD4A48F6}"/>
              </a:ext>
            </a:extLst>
          </p:cNvPr>
          <p:cNvSpPr txBox="1"/>
          <p:nvPr/>
        </p:nvSpPr>
        <p:spPr>
          <a:xfrm>
            <a:off x="558669" y="3355442"/>
            <a:ext cx="9243597" cy="875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50000"/>
              </a:lnSpc>
            </a:pP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将锁的</a:t>
            </a:r>
            <a:r>
              <a:rPr lang="en-US" altLang="zh-CN" sz="1800" b="1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raw_lock</a:t>
            </a:r>
            <a:r>
              <a:rPr lang="zh-CN" altLang="en-US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域初始化为</a:t>
            </a:r>
            <a:r>
              <a:rPr lang="en-US" altLang="zh-CN" b="1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__ARCH_RW_LOCK_UNLOCKED</a:t>
            </a:r>
            <a:r>
              <a:rPr lang="zh-CN" altLang="en-US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，然后进行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RW_DEP_MAP_INIT()</a:t>
            </a:r>
            <a:r>
              <a:rPr lang="zh-CN" altLang="en-US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操作。</a:t>
            </a:r>
            <a:endParaRPr lang="zh-CN" altLang="zh-CN" sz="1800" b="1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ABDC34-6DA0-4046-7371-B1FD88EFC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31" y="2173410"/>
            <a:ext cx="8407891" cy="8788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7E5746A-AC94-E542-EE8C-F18B8BE692E4}"/>
              </a:ext>
            </a:extLst>
          </p:cNvPr>
          <p:cNvSpPr txBox="1"/>
          <p:nvPr/>
        </p:nvSpPr>
        <p:spPr>
          <a:xfrm>
            <a:off x="6227260" y="4152217"/>
            <a:ext cx="4716142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返回</a:t>
            </a:r>
            <a:r>
              <a:rPr lang="en-US" altLang="zh-CN" sz="1800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rwlock_init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altLang="zh-CN" sz="1800" kern="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80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17" grpId="0"/>
      <p:bldP spid="17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流程图: 联系 23"/>
          <p:cNvSpPr/>
          <p:nvPr/>
        </p:nvSpPr>
        <p:spPr>
          <a:xfrm>
            <a:off x="4411226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流程图: 联系 24"/>
          <p:cNvSpPr/>
          <p:nvPr/>
        </p:nvSpPr>
        <p:spPr>
          <a:xfrm>
            <a:off x="4539814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4664508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9A7EEA6-2432-49AB-B4B1-C1686DEFF194}"/>
              </a:ext>
            </a:extLst>
          </p:cNvPr>
          <p:cNvSpPr txBox="1"/>
          <p:nvPr/>
        </p:nvSpPr>
        <p:spPr>
          <a:xfrm>
            <a:off x="3345605" y="372371"/>
            <a:ext cx="247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进阶题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18DC0AE-F7EA-4424-A98E-39FBE73541B2}"/>
              </a:ext>
            </a:extLst>
          </p:cNvPr>
          <p:cNvCxnSpPr>
            <a:cxnSpLocks/>
          </p:cNvCxnSpPr>
          <p:nvPr/>
        </p:nvCxnSpPr>
        <p:spPr>
          <a:xfrm>
            <a:off x="5817151" y="660912"/>
            <a:ext cx="98050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F6C6E3-7629-470C-B984-EF6497B626BB}"/>
              </a:ext>
            </a:extLst>
          </p:cNvPr>
          <p:cNvCxnSpPr>
            <a:cxnSpLocks/>
          </p:cNvCxnSpPr>
          <p:nvPr/>
        </p:nvCxnSpPr>
        <p:spPr>
          <a:xfrm>
            <a:off x="2207450" y="660910"/>
            <a:ext cx="976231" cy="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562EF3-A44B-D7D7-FA1C-F2EBADC9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A60089-4FB2-8B96-8DFC-CB6314110C21}"/>
              </a:ext>
            </a:extLst>
          </p:cNvPr>
          <p:cNvSpPr txBox="1"/>
          <p:nvPr/>
        </p:nvSpPr>
        <p:spPr>
          <a:xfrm>
            <a:off x="253770" y="762246"/>
            <a:ext cx="8572088" cy="49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>
              <a:lnSpc>
                <a:spcPct val="170000"/>
              </a:lnSpc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spinlock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类型读写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支持的操作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1AF887-8C95-D697-32A3-DB7F7BD852F0}"/>
              </a:ext>
            </a:extLst>
          </p:cNvPr>
          <p:cNvSpPr txBox="1"/>
          <p:nvPr/>
        </p:nvSpPr>
        <p:spPr>
          <a:xfrm>
            <a:off x="318142" y="1149167"/>
            <a:ext cx="4572000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arch/arm/include/</a:t>
            </a:r>
            <a:r>
              <a:rPr lang="en-US" altLang="zh-CN" sz="1800" kern="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asm</a:t>
            </a: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1800" kern="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spinlock_types.h</a:t>
            </a:r>
            <a:endParaRPr lang="en-US" altLang="zh-CN" sz="1800" kern="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__ARCH_SPIN_LOCK_UNLOCKED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3716D28-8AD1-A40D-E8B0-5818AE00D1CA}"/>
              </a:ext>
            </a:extLst>
          </p:cNvPr>
          <p:cNvSpPr txBox="1"/>
          <p:nvPr/>
        </p:nvSpPr>
        <p:spPr>
          <a:xfrm>
            <a:off x="3988018" y="1360382"/>
            <a:ext cx="336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初始化锁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9DF8934-8D23-2C53-0357-19A0CD4A48F6}"/>
              </a:ext>
            </a:extLst>
          </p:cNvPr>
          <p:cNvSpPr txBox="1"/>
          <p:nvPr/>
        </p:nvSpPr>
        <p:spPr>
          <a:xfrm>
            <a:off x="630079" y="2708285"/>
            <a:ext cx="9243597" cy="46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50000"/>
              </a:lnSpc>
            </a:pP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zh-CN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表示未锁住的状态时</a:t>
            </a:r>
            <a:r>
              <a:rPr lang="en-US" altLang="zh-CN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lock</a:t>
            </a:r>
            <a:r>
              <a:rPr lang="zh-CN" altLang="zh-CN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806E90-9221-A7AF-E82F-1ACBA6A45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38" y="2075323"/>
            <a:ext cx="7460539" cy="46233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E034205-0D92-5B21-2812-E3F87A6CD36D}"/>
              </a:ext>
            </a:extLst>
          </p:cNvPr>
          <p:cNvSpPr txBox="1"/>
          <p:nvPr/>
        </p:nvSpPr>
        <p:spPr>
          <a:xfrm>
            <a:off x="5340928" y="4253551"/>
            <a:ext cx="4936836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返回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__RW_LOCK_UNLOCKED()</a:t>
            </a:r>
            <a:endParaRPr lang="en-US" altLang="zh-CN" sz="1800" kern="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17" grpId="0"/>
      <p:bldP spid="1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流程图: 联系 23"/>
          <p:cNvSpPr/>
          <p:nvPr/>
        </p:nvSpPr>
        <p:spPr>
          <a:xfrm>
            <a:off x="4411226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流程图: 联系 24"/>
          <p:cNvSpPr/>
          <p:nvPr/>
        </p:nvSpPr>
        <p:spPr>
          <a:xfrm>
            <a:off x="4539814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4664508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9A7EEA6-2432-49AB-B4B1-C1686DEFF194}"/>
              </a:ext>
            </a:extLst>
          </p:cNvPr>
          <p:cNvSpPr txBox="1"/>
          <p:nvPr/>
        </p:nvSpPr>
        <p:spPr>
          <a:xfrm>
            <a:off x="3345605" y="372371"/>
            <a:ext cx="247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进阶题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18DC0AE-F7EA-4424-A98E-39FBE73541B2}"/>
              </a:ext>
            </a:extLst>
          </p:cNvPr>
          <p:cNvCxnSpPr>
            <a:cxnSpLocks/>
          </p:cNvCxnSpPr>
          <p:nvPr/>
        </p:nvCxnSpPr>
        <p:spPr>
          <a:xfrm>
            <a:off x="5817151" y="660912"/>
            <a:ext cx="98050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F6C6E3-7629-470C-B984-EF6497B626BB}"/>
              </a:ext>
            </a:extLst>
          </p:cNvPr>
          <p:cNvCxnSpPr>
            <a:cxnSpLocks/>
          </p:cNvCxnSpPr>
          <p:nvPr/>
        </p:nvCxnSpPr>
        <p:spPr>
          <a:xfrm>
            <a:off x="2207450" y="660910"/>
            <a:ext cx="976231" cy="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562EF3-A44B-D7D7-FA1C-F2EBADC9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A60089-4FB2-8B96-8DFC-CB6314110C21}"/>
              </a:ext>
            </a:extLst>
          </p:cNvPr>
          <p:cNvSpPr txBox="1"/>
          <p:nvPr/>
        </p:nvSpPr>
        <p:spPr>
          <a:xfrm>
            <a:off x="253770" y="762246"/>
            <a:ext cx="8572088" cy="49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>
              <a:lnSpc>
                <a:spcPct val="170000"/>
              </a:lnSpc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spinlock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类型读写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支持的操作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1AF887-8C95-D697-32A3-DB7F7BD852F0}"/>
              </a:ext>
            </a:extLst>
          </p:cNvPr>
          <p:cNvSpPr txBox="1"/>
          <p:nvPr/>
        </p:nvSpPr>
        <p:spPr>
          <a:xfrm>
            <a:off x="318142" y="1149167"/>
            <a:ext cx="4572000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include/</a:t>
            </a:r>
            <a:r>
              <a:rPr lang="en-US" altLang="zh-CN" sz="1800" kern="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1800" kern="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rwlock_types.h</a:t>
            </a:r>
            <a:endParaRPr lang="en-US" altLang="zh-CN" sz="1800" kern="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RW_DEP_MAP_INIT()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3716D28-8AD1-A40D-E8B0-5818AE00D1CA}"/>
              </a:ext>
            </a:extLst>
          </p:cNvPr>
          <p:cNvSpPr txBox="1"/>
          <p:nvPr/>
        </p:nvSpPr>
        <p:spPr>
          <a:xfrm>
            <a:off x="3988018" y="1360382"/>
            <a:ext cx="336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初始化锁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9DF8934-8D23-2C53-0357-19A0CD4A48F6}"/>
              </a:ext>
            </a:extLst>
          </p:cNvPr>
          <p:cNvSpPr txBox="1"/>
          <p:nvPr/>
        </p:nvSpPr>
        <p:spPr>
          <a:xfrm>
            <a:off x="530960" y="3961272"/>
            <a:ext cx="9243597" cy="46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50000"/>
              </a:lnSpc>
            </a:pP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debug</a:t>
            </a:r>
            <a:r>
              <a:rPr lang="zh-CN" altLang="en-US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时使用</a:t>
            </a:r>
            <a:endParaRPr lang="zh-CN" altLang="zh-CN" sz="1800" b="1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E8FABC-6647-FC94-19CF-318835D71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355" y="2028062"/>
            <a:ext cx="6106306" cy="1799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488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17" grpId="0"/>
      <p:bldP spid="1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流程图: 联系 23"/>
          <p:cNvSpPr/>
          <p:nvPr/>
        </p:nvSpPr>
        <p:spPr>
          <a:xfrm>
            <a:off x="4411226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流程图: 联系 24"/>
          <p:cNvSpPr/>
          <p:nvPr/>
        </p:nvSpPr>
        <p:spPr>
          <a:xfrm>
            <a:off x="4539814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4664508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9A7EEA6-2432-49AB-B4B1-C1686DEFF194}"/>
              </a:ext>
            </a:extLst>
          </p:cNvPr>
          <p:cNvSpPr txBox="1"/>
          <p:nvPr/>
        </p:nvSpPr>
        <p:spPr>
          <a:xfrm>
            <a:off x="3345605" y="372371"/>
            <a:ext cx="247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进阶题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18DC0AE-F7EA-4424-A98E-39FBE73541B2}"/>
              </a:ext>
            </a:extLst>
          </p:cNvPr>
          <p:cNvCxnSpPr>
            <a:cxnSpLocks/>
          </p:cNvCxnSpPr>
          <p:nvPr/>
        </p:nvCxnSpPr>
        <p:spPr>
          <a:xfrm>
            <a:off x="5817151" y="660912"/>
            <a:ext cx="98050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F6C6E3-7629-470C-B984-EF6497B626BB}"/>
              </a:ext>
            </a:extLst>
          </p:cNvPr>
          <p:cNvCxnSpPr>
            <a:cxnSpLocks/>
          </p:cNvCxnSpPr>
          <p:nvPr/>
        </p:nvCxnSpPr>
        <p:spPr>
          <a:xfrm>
            <a:off x="2207450" y="660910"/>
            <a:ext cx="976231" cy="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562EF3-A44B-D7D7-FA1C-F2EBADC9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A60089-4FB2-8B96-8DFC-CB6314110C21}"/>
              </a:ext>
            </a:extLst>
          </p:cNvPr>
          <p:cNvSpPr txBox="1"/>
          <p:nvPr/>
        </p:nvSpPr>
        <p:spPr>
          <a:xfrm>
            <a:off x="253770" y="762246"/>
            <a:ext cx="8572088" cy="49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>
              <a:lnSpc>
                <a:spcPct val="170000"/>
              </a:lnSpc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spinlock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类型读写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支持的操作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1AF887-8C95-D697-32A3-DB7F7BD852F0}"/>
              </a:ext>
            </a:extLst>
          </p:cNvPr>
          <p:cNvSpPr txBox="1"/>
          <p:nvPr/>
        </p:nvSpPr>
        <p:spPr>
          <a:xfrm>
            <a:off x="318142" y="1149167"/>
            <a:ext cx="4572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include/</a:t>
            </a:r>
            <a:r>
              <a:rPr lang="en-US" altLang="zh-CN" sz="1800" kern="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1800" kern="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rwlock.h</a:t>
            </a:r>
            <a:endParaRPr lang="en-US" altLang="zh-CN" sz="1800" kern="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7C017F-024E-5B11-8B58-6524298F256A}"/>
              </a:ext>
            </a:extLst>
          </p:cNvPr>
          <p:cNvSpPr txBox="1"/>
          <p:nvPr/>
        </p:nvSpPr>
        <p:spPr>
          <a:xfrm>
            <a:off x="2253813" y="1752225"/>
            <a:ext cx="48812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do_raw_read_lock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do_raw_read_trylock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657B83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do_raw_read_unlock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657B83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do_raw_write_lock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657B83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do_raw_write_trylock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657B83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do_raw_write_unlock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657B83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657B8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圆: 空心 7">
            <a:extLst>
              <a:ext uri="{FF2B5EF4-FFF2-40B4-BE49-F238E27FC236}">
                <a16:creationId xmlns:a16="http://schemas.microsoft.com/office/drawing/2014/main" id="{ED078E50-9179-18D8-030A-EC52A7053D7C}"/>
              </a:ext>
            </a:extLst>
          </p:cNvPr>
          <p:cNvSpPr/>
          <p:nvPr/>
        </p:nvSpPr>
        <p:spPr>
          <a:xfrm>
            <a:off x="5693983" y="1816518"/>
            <a:ext cx="246336" cy="247744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1BD9467A-5C11-E403-A5C7-0F1BFCA45288}"/>
              </a:ext>
            </a:extLst>
          </p:cNvPr>
          <p:cNvSpPr/>
          <p:nvPr/>
        </p:nvSpPr>
        <p:spPr>
          <a:xfrm>
            <a:off x="5972507" y="2369812"/>
            <a:ext cx="246336" cy="247744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>
            <a:extLst>
              <a:ext uri="{FF2B5EF4-FFF2-40B4-BE49-F238E27FC236}">
                <a16:creationId xmlns:a16="http://schemas.microsoft.com/office/drawing/2014/main" id="{D2FADF64-6839-9FA2-61E8-EAB25B0F924C}"/>
              </a:ext>
            </a:extLst>
          </p:cNvPr>
          <p:cNvSpPr/>
          <p:nvPr/>
        </p:nvSpPr>
        <p:spPr>
          <a:xfrm>
            <a:off x="5817151" y="2638668"/>
            <a:ext cx="246336" cy="247744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: 空心 10">
            <a:extLst>
              <a:ext uri="{FF2B5EF4-FFF2-40B4-BE49-F238E27FC236}">
                <a16:creationId xmlns:a16="http://schemas.microsoft.com/office/drawing/2014/main" id="{7CC5CEB7-6467-F216-97EB-258FBB264D33}"/>
              </a:ext>
            </a:extLst>
          </p:cNvPr>
          <p:cNvSpPr/>
          <p:nvPr/>
        </p:nvSpPr>
        <p:spPr>
          <a:xfrm>
            <a:off x="6061068" y="3185264"/>
            <a:ext cx="246336" cy="247744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62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17" grpId="0"/>
      <p:bldP spid="1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文本框 23"/>
          <p:cNvSpPr txBox="1"/>
          <p:nvPr>
            <p:custDataLst>
              <p:tags r:id="rId2"/>
            </p:custDataLst>
          </p:nvPr>
        </p:nvSpPr>
        <p:spPr>
          <a:xfrm>
            <a:off x="1768855" y="2341571"/>
            <a:ext cx="56062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000" b="1" dirty="0">
                <a:solidFill>
                  <a:schemeClr val="bg1"/>
                </a:solidFill>
                <a:latin typeface="+mj-lt"/>
                <a:ea typeface="幼圆" panose="02010509060101010101" pitchFamily="49" charset="-122"/>
              </a:rPr>
              <a:t>第三部分</a:t>
            </a:r>
            <a:r>
              <a:rPr lang="en-US" altLang="zh-CN" sz="3000" b="1" dirty="0">
                <a:solidFill>
                  <a:schemeClr val="bg1"/>
                </a:solidFill>
                <a:latin typeface="+mj-lt"/>
                <a:ea typeface="幼圆" panose="02010509060101010101" pitchFamily="49" charset="-122"/>
              </a:rPr>
              <a:t>-</a:t>
            </a:r>
            <a:r>
              <a:rPr lang="zh-CN" altLang="en-US" sz="3000" b="1" dirty="0">
                <a:solidFill>
                  <a:schemeClr val="bg1"/>
                </a:solidFill>
                <a:latin typeface="+mj-lt"/>
                <a:ea typeface="幼圆" panose="02010509060101010101" pitchFamily="49" charset="-122"/>
              </a:rPr>
              <a:t>管道</a:t>
            </a:r>
            <a:endParaRPr lang="en-US" altLang="zh-CN" sz="3000" b="1" dirty="0">
              <a:solidFill>
                <a:schemeClr val="bg1"/>
              </a:solidFill>
              <a:latin typeface="+mj-lt"/>
              <a:ea typeface="幼圆" panose="02010509060101010101" pitchFamily="49" charset="-122"/>
            </a:endParaRPr>
          </a:p>
        </p:txBody>
      </p:sp>
      <p:cxnSp>
        <p:nvCxnSpPr>
          <p:cNvPr id="18" name="PA_直接连接符 17"/>
          <p:cNvCxnSpPr/>
          <p:nvPr>
            <p:custDataLst>
              <p:tags r:id="rId3"/>
            </p:custDataLst>
          </p:nvPr>
        </p:nvCxnSpPr>
        <p:spPr>
          <a:xfrm>
            <a:off x="2264480" y="2259535"/>
            <a:ext cx="4562788" cy="1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A_直接连接符 20"/>
          <p:cNvCxnSpPr/>
          <p:nvPr>
            <p:custDataLst>
              <p:tags r:id="rId4"/>
            </p:custDataLst>
          </p:nvPr>
        </p:nvCxnSpPr>
        <p:spPr>
          <a:xfrm>
            <a:off x="2264480" y="2932359"/>
            <a:ext cx="4562788" cy="1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A_文本框 1"/>
          <p:cNvSpPr txBox="1"/>
          <p:nvPr>
            <p:custDataLst>
              <p:tags r:id="rId5"/>
            </p:custDataLst>
          </p:nvPr>
        </p:nvSpPr>
        <p:spPr>
          <a:xfrm>
            <a:off x="3026386" y="761410"/>
            <a:ext cx="3134191" cy="1419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625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 Black" panose="020B0A04020102020204" pitchFamily="34" charset="0"/>
              </a:rPr>
              <a:t>2023</a:t>
            </a:r>
            <a:endParaRPr lang="zh-CN" altLang="en-US" sz="8625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Arial Black" panose="020B0A04020102020204" pitchFamily="34" charset="0"/>
            </a:endParaRPr>
          </a:p>
        </p:txBody>
      </p:sp>
      <p:sp>
        <p:nvSpPr>
          <p:cNvPr id="41" name="PA_燕尾形 40"/>
          <p:cNvSpPr/>
          <p:nvPr>
            <p:custDataLst>
              <p:tags r:id="rId6"/>
            </p:custDataLst>
          </p:nvPr>
        </p:nvSpPr>
        <p:spPr>
          <a:xfrm>
            <a:off x="4704109" y="3932466"/>
            <a:ext cx="241784" cy="365475"/>
          </a:xfrm>
          <a:prstGeom prst="chevron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37" name="PA_燕尾形 40">
            <a:extLst>
              <a:ext uri="{FF2B5EF4-FFF2-40B4-BE49-F238E27FC236}">
                <a16:creationId xmlns:a16="http://schemas.microsoft.com/office/drawing/2014/main" id="{4C84881A-E85A-46A9-B25B-09C2139FA8B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478493" y="3932466"/>
            <a:ext cx="241784" cy="365475"/>
          </a:xfrm>
          <a:prstGeom prst="chevron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38" name="PA_燕尾形 40">
            <a:extLst>
              <a:ext uri="{FF2B5EF4-FFF2-40B4-BE49-F238E27FC236}">
                <a16:creationId xmlns:a16="http://schemas.microsoft.com/office/drawing/2014/main" id="{1DCDDF8A-0927-49C8-A76E-6F9A493446E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252876" y="3932466"/>
            <a:ext cx="241784" cy="365475"/>
          </a:xfrm>
          <a:prstGeom prst="chevron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C22A9C-5F51-4ED8-A371-3EC16F7EDCF2}"/>
              </a:ext>
            </a:extLst>
          </p:cNvPr>
          <p:cNvSpPr txBox="1"/>
          <p:nvPr/>
        </p:nvSpPr>
        <p:spPr>
          <a:xfrm>
            <a:off x="157163" y="0"/>
            <a:ext cx="1571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chemeClr val="bg1"/>
                </a:solidFill>
                <a:latin typeface="+mj-ea"/>
                <a:ea typeface="+mj-ea"/>
              </a:rPr>
              <a:t>15:20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1500" dirty="0">
                <a:solidFill>
                  <a:schemeClr val="bg1"/>
                </a:solidFill>
                <a:latin typeface="+mj-ea"/>
                <a:ea typeface="+mj-ea"/>
              </a:rPr>
              <a:t>PM</a:t>
            </a:r>
          </a:p>
          <a:p>
            <a:r>
              <a:rPr lang="en-US" altLang="zh-CN" sz="1500" dirty="0">
                <a:solidFill>
                  <a:schemeClr val="bg1"/>
                </a:solidFill>
                <a:latin typeface="+mj-ea"/>
                <a:ea typeface="+mj-ea"/>
              </a:rPr>
              <a:t>2023</a:t>
            </a:r>
            <a:r>
              <a:rPr lang="zh-CN" altLang="en-US" sz="1500" dirty="0">
                <a:solidFill>
                  <a:schemeClr val="bg1"/>
                </a:solidFill>
                <a:latin typeface="+mj-ea"/>
                <a:ea typeface="+mj-ea"/>
              </a:rPr>
              <a:t>年</a:t>
            </a:r>
            <a:r>
              <a:rPr lang="en-US" altLang="zh-CN" sz="1500" dirty="0">
                <a:solidFill>
                  <a:schemeClr val="bg1"/>
                </a:solidFill>
                <a:latin typeface="+mj-ea"/>
                <a:ea typeface="+mj-ea"/>
              </a:rPr>
              <a:t>11</a:t>
            </a:r>
            <a:r>
              <a:rPr lang="zh-CN" altLang="en-US" sz="1500" dirty="0">
                <a:solidFill>
                  <a:schemeClr val="bg1"/>
                </a:solidFill>
                <a:latin typeface="+mj-ea"/>
                <a:ea typeface="+mj-ea"/>
              </a:rPr>
              <a:t>月</a:t>
            </a:r>
            <a:r>
              <a:rPr lang="en-US" altLang="zh-CN" sz="15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zh-CN" altLang="en-US" sz="1500" dirty="0">
                <a:solidFill>
                  <a:schemeClr val="bg1"/>
                </a:solidFill>
                <a:latin typeface="+mj-ea"/>
                <a:ea typeface="+mj-ea"/>
              </a:rPr>
              <a:t>日</a:t>
            </a:r>
            <a:r>
              <a:rPr lang="en-US" altLang="zh-CN" sz="15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1500" dirty="0">
                <a:solidFill>
                  <a:schemeClr val="bg1"/>
                </a:solidFill>
                <a:latin typeface="+mj-ea"/>
                <a:ea typeface="+mj-ea"/>
              </a:rPr>
              <a:t>星期三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1" name="图形 10" descr="电池电量已满">
            <a:extLst>
              <a:ext uri="{FF2B5EF4-FFF2-40B4-BE49-F238E27FC236}">
                <a16:creationId xmlns:a16="http://schemas.microsoft.com/office/drawing/2014/main" id="{49714A66-A9E2-4FB4-AEFD-74EB6759C14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29753" y="-1630"/>
            <a:ext cx="494290" cy="385679"/>
          </a:xfrm>
          <a:prstGeom prst="rect">
            <a:avLst/>
          </a:prstGeom>
        </p:spPr>
      </p:pic>
      <p:cxnSp>
        <p:nvCxnSpPr>
          <p:cNvPr id="25" name="PA_直接连接符 17">
            <a:extLst>
              <a:ext uri="{FF2B5EF4-FFF2-40B4-BE49-F238E27FC236}">
                <a16:creationId xmlns:a16="http://schemas.microsoft.com/office/drawing/2014/main" id="{AAF4AFED-209A-4A92-A503-AEF142CEF427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2264480" y="2259535"/>
            <a:ext cx="4562788" cy="1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A_直接连接符 17">
            <a:extLst>
              <a:ext uri="{FF2B5EF4-FFF2-40B4-BE49-F238E27FC236}">
                <a16:creationId xmlns:a16="http://schemas.microsoft.com/office/drawing/2014/main" id="{BF556577-316E-47BF-A1EF-D82C15978B5E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2264480" y="2259535"/>
            <a:ext cx="4562788" cy="1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PA_直接连接符 17">
            <a:extLst>
              <a:ext uri="{FF2B5EF4-FFF2-40B4-BE49-F238E27FC236}">
                <a16:creationId xmlns:a16="http://schemas.microsoft.com/office/drawing/2014/main" id="{1F61051C-3EF0-41D8-9BBB-70E4889E7C6D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2264480" y="2259535"/>
            <a:ext cx="4562788" cy="1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A_直接连接符 17">
            <a:extLst>
              <a:ext uri="{FF2B5EF4-FFF2-40B4-BE49-F238E27FC236}">
                <a16:creationId xmlns:a16="http://schemas.microsoft.com/office/drawing/2014/main" id="{9D78AC76-97FC-4913-9891-B072533A6789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2264480" y="2259535"/>
            <a:ext cx="4562788" cy="1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A_直接连接符 20">
            <a:extLst>
              <a:ext uri="{FF2B5EF4-FFF2-40B4-BE49-F238E27FC236}">
                <a16:creationId xmlns:a16="http://schemas.microsoft.com/office/drawing/2014/main" id="{9A00A842-FA22-496B-B87C-F2E01E66606C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2264480" y="2932359"/>
            <a:ext cx="4562788" cy="1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A_直接连接符 20">
            <a:extLst>
              <a:ext uri="{FF2B5EF4-FFF2-40B4-BE49-F238E27FC236}">
                <a16:creationId xmlns:a16="http://schemas.microsoft.com/office/drawing/2014/main" id="{9F8BA3B8-BDF3-47A6-880E-25F1698669E1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>
            <a:off x="2264480" y="2932359"/>
            <a:ext cx="4562788" cy="1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A_直接连接符 20">
            <a:extLst>
              <a:ext uri="{FF2B5EF4-FFF2-40B4-BE49-F238E27FC236}">
                <a16:creationId xmlns:a16="http://schemas.microsoft.com/office/drawing/2014/main" id="{D1B9CE62-C817-403F-9D52-02D3129414C2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2264480" y="2932359"/>
            <a:ext cx="4562788" cy="1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PA_直接连接符 20">
            <a:extLst>
              <a:ext uri="{FF2B5EF4-FFF2-40B4-BE49-F238E27FC236}">
                <a16:creationId xmlns:a16="http://schemas.microsoft.com/office/drawing/2014/main" id="{B5188B2B-BFEB-4F84-8679-7B382279B0FD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2264480" y="2932359"/>
            <a:ext cx="4562788" cy="1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A_文本框 23">
            <a:extLst>
              <a:ext uri="{FF2B5EF4-FFF2-40B4-BE49-F238E27FC236}">
                <a16:creationId xmlns:a16="http://schemas.microsoft.com/office/drawing/2014/main" id="{32C134A4-9C6C-4635-9CA1-C5029A6E698B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3082301" y="3100218"/>
            <a:ext cx="292714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第五组</a:t>
            </a:r>
            <a:endParaRPr lang="en-US" altLang="zh-CN" sz="135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3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组员：肖旭鑫 冯博文 孟令寒</a:t>
            </a:r>
            <a:endParaRPr lang="en-US" altLang="zh-CN" sz="135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3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汇报人：孟令寒</a:t>
            </a:r>
            <a:endParaRPr lang="en-US" altLang="zh-CN" sz="135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2E3A834-7336-3E0D-72C6-700E153AF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48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9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9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9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9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300"/>
                            </p:stCondLst>
                            <p:childTnLst>
                              <p:par>
                                <p:cTn id="8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8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300"/>
                            </p:stCondLst>
                            <p:childTnLst>
                              <p:par>
                                <p:cTn id="9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800"/>
                            </p:stCondLst>
                            <p:childTnLst>
                              <p:par>
                                <p:cTn id="9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300"/>
                            </p:stCondLst>
                            <p:childTnLst>
                              <p:par>
                                <p:cTn id="99" presetID="26" presetClass="emph" presetSubtype="0" repeatCount="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50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26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50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/>
      <p:bldP spid="41" grpId="0" animBg="1"/>
      <p:bldP spid="41" grpId="1" animBg="1"/>
      <p:bldP spid="41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6" grpId="0"/>
      <p:bldP spid="33" grpId="0"/>
    </p:bldLst>
  </p:timing>
  <p:extLst>
    <p:ext uri="{E180D4A7-C9FB-4DFB-919C-405C955672EB}">
      <p14:showEvtLst xmlns:p14="http://schemas.microsoft.com/office/powerpoint/2010/main">
        <p14:playEvt time="0" objId="3"/>
      </p14:showEvt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流程图: 联系 23"/>
          <p:cNvSpPr/>
          <p:nvPr/>
        </p:nvSpPr>
        <p:spPr>
          <a:xfrm>
            <a:off x="4411226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流程图: 联系 24"/>
          <p:cNvSpPr/>
          <p:nvPr/>
        </p:nvSpPr>
        <p:spPr>
          <a:xfrm>
            <a:off x="4539814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4664508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9A7EEA6-2432-49AB-B4B1-C1686DEFF194}"/>
              </a:ext>
            </a:extLst>
          </p:cNvPr>
          <p:cNvSpPr txBox="1"/>
          <p:nvPr/>
        </p:nvSpPr>
        <p:spPr>
          <a:xfrm>
            <a:off x="3345605" y="372371"/>
            <a:ext cx="247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进阶题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18DC0AE-F7EA-4424-A98E-39FBE73541B2}"/>
              </a:ext>
            </a:extLst>
          </p:cNvPr>
          <p:cNvCxnSpPr>
            <a:cxnSpLocks/>
          </p:cNvCxnSpPr>
          <p:nvPr/>
        </p:nvCxnSpPr>
        <p:spPr>
          <a:xfrm>
            <a:off x="5817151" y="660912"/>
            <a:ext cx="98050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F6C6E3-7629-470C-B984-EF6497B626BB}"/>
              </a:ext>
            </a:extLst>
          </p:cNvPr>
          <p:cNvCxnSpPr>
            <a:cxnSpLocks/>
          </p:cNvCxnSpPr>
          <p:nvPr/>
        </p:nvCxnSpPr>
        <p:spPr>
          <a:xfrm>
            <a:off x="2207450" y="660910"/>
            <a:ext cx="976231" cy="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562EF3-A44B-D7D7-FA1C-F2EBADC9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A60089-4FB2-8B96-8DFC-CB6314110C21}"/>
              </a:ext>
            </a:extLst>
          </p:cNvPr>
          <p:cNvSpPr txBox="1"/>
          <p:nvPr/>
        </p:nvSpPr>
        <p:spPr>
          <a:xfrm>
            <a:off x="253770" y="762246"/>
            <a:ext cx="8572088" cy="49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>
              <a:lnSpc>
                <a:spcPct val="170000"/>
              </a:lnSpc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spinlock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类型读写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支持的操作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1AF887-8C95-D697-32A3-DB7F7BD852F0}"/>
              </a:ext>
            </a:extLst>
          </p:cNvPr>
          <p:cNvSpPr txBox="1"/>
          <p:nvPr/>
        </p:nvSpPr>
        <p:spPr>
          <a:xfrm>
            <a:off x="318142" y="1149167"/>
            <a:ext cx="4572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arch/alpha/include/</a:t>
            </a:r>
            <a:r>
              <a:rPr lang="en-US" altLang="zh-CN" sz="1800" kern="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asm</a:t>
            </a: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1800" kern="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spinlock.h</a:t>
            </a:r>
            <a:endParaRPr lang="en-US" altLang="zh-CN" sz="1800" kern="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7C017F-024E-5B11-8B58-6524298F256A}"/>
              </a:ext>
            </a:extLst>
          </p:cNvPr>
          <p:cNvSpPr txBox="1"/>
          <p:nvPr/>
        </p:nvSpPr>
        <p:spPr>
          <a:xfrm>
            <a:off x="5671137" y="1931133"/>
            <a:ext cx="36310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 define </a:t>
            </a:r>
            <a:r>
              <a:rPr lang="en-US" altLang="zh-CN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do_raw_read_lock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do 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__acquire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zh-CN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arch_read_lock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altLang="zh-CN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raw_lock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); } 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657B83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B58900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657B8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9ED001-90B3-7A22-93E1-74EB6175D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8" y="1607241"/>
            <a:ext cx="5400147" cy="35079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EC0422-B3A4-500F-E36F-EBD35143B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653" y="3601366"/>
            <a:ext cx="2490264" cy="361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238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17" grpId="0"/>
      <p:bldP spid="17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流程图: 联系 23"/>
          <p:cNvSpPr/>
          <p:nvPr/>
        </p:nvSpPr>
        <p:spPr>
          <a:xfrm>
            <a:off x="4411226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流程图: 联系 24"/>
          <p:cNvSpPr/>
          <p:nvPr/>
        </p:nvSpPr>
        <p:spPr>
          <a:xfrm>
            <a:off x="4539814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4664508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9A7EEA6-2432-49AB-B4B1-C1686DEFF194}"/>
              </a:ext>
            </a:extLst>
          </p:cNvPr>
          <p:cNvSpPr txBox="1"/>
          <p:nvPr/>
        </p:nvSpPr>
        <p:spPr>
          <a:xfrm>
            <a:off x="3345605" y="372371"/>
            <a:ext cx="247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进阶题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18DC0AE-F7EA-4424-A98E-39FBE73541B2}"/>
              </a:ext>
            </a:extLst>
          </p:cNvPr>
          <p:cNvCxnSpPr>
            <a:cxnSpLocks/>
          </p:cNvCxnSpPr>
          <p:nvPr/>
        </p:nvCxnSpPr>
        <p:spPr>
          <a:xfrm>
            <a:off x="5817151" y="660912"/>
            <a:ext cx="98050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F6C6E3-7629-470C-B984-EF6497B626BB}"/>
              </a:ext>
            </a:extLst>
          </p:cNvPr>
          <p:cNvCxnSpPr>
            <a:cxnSpLocks/>
          </p:cNvCxnSpPr>
          <p:nvPr/>
        </p:nvCxnSpPr>
        <p:spPr>
          <a:xfrm>
            <a:off x="2207450" y="660910"/>
            <a:ext cx="976231" cy="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562EF3-A44B-D7D7-FA1C-F2EBADC9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A60089-4FB2-8B96-8DFC-CB6314110C21}"/>
              </a:ext>
            </a:extLst>
          </p:cNvPr>
          <p:cNvSpPr txBox="1"/>
          <p:nvPr/>
        </p:nvSpPr>
        <p:spPr>
          <a:xfrm>
            <a:off x="253770" y="762246"/>
            <a:ext cx="8572088" cy="49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>
              <a:lnSpc>
                <a:spcPct val="170000"/>
              </a:lnSpc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spinlock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类型读写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支持的操作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1AF887-8C95-D697-32A3-DB7F7BD852F0}"/>
              </a:ext>
            </a:extLst>
          </p:cNvPr>
          <p:cNvSpPr txBox="1"/>
          <p:nvPr/>
        </p:nvSpPr>
        <p:spPr>
          <a:xfrm>
            <a:off x="318142" y="1149167"/>
            <a:ext cx="4572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arch/alpha/include/</a:t>
            </a:r>
            <a:r>
              <a:rPr lang="en-US" altLang="zh-CN" sz="1800" kern="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asm</a:t>
            </a: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1800" kern="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spinlock.h</a:t>
            </a:r>
            <a:endParaRPr lang="en-US" altLang="zh-CN" sz="1800" kern="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7C017F-024E-5B11-8B58-6524298F256A}"/>
              </a:ext>
            </a:extLst>
          </p:cNvPr>
          <p:cNvSpPr txBox="1"/>
          <p:nvPr/>
        </p:nvSpPr>
        <p:spPr>
          <a:xfrm>
            <a:off x="5671137" y="1931133"/>
            <a:ext cx="36310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 define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do_raw_read_unlock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arch_read_unlock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altLang="zh-CN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raw_lock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zh-CN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__release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); } </a:t>
            </a:r>
          </a:p>
          <a:p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while 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657B83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B58900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657B8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EC0422-B3A4-500F-E36F-EBD35143B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670" y="4121496"/>
            <a:ext cx="2490264" cy="361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A016B7-E2B2-6B2D-C844-BDB57C50A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26" y="1736433"/>
            <a:ext cx="5378726" cy="325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5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17" grpId="0"/>
      <p:bldP spid="17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流程图: 联系 23"/>
          <p:cNvSpPr/>
          <p:nvPr/>
        </p:nvSpPr>
        <p:spPr>
          <a:xfrm>
            <a:off x="4411226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流程图: 联系 24"/>
          <p:cNvSpPr/>
          <p:nvPr/>
        </p:nvSpPr>
        <p:spPr>
          <a:xfrm>
            <a:off x="4539814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4664508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9A7EEA6-2432-49AB-B4B1-C1686DEFF194}"/>
              </a:ext>
            </a:extLst>
          </p:cNvPr>
          <p:cNvSpPr txBox="1"/>
          <p:nvPr/>
        </p:nvSpPr>
        <p:spPr>
          <a:xfrm>
            <a:off x="3345605" y="372371"/>
            <a:ext cx="247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进阶题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18DC0AE-F7EA-4424-A98E-39FBE73541B2}"/>
              </a:ext>
            </a:extLst>
          </p:cNvPr>
          <p:cNvCxnSpPr>
            <a:cxnSpLocks/>
          </p:cNvCxnSpPr>
          <p:nvPr/>
        </p:nvCxnSpPr>
        <p:spPr>
          <a:xfrm>
            <a:off x="5817151" y="660912"/>
            <a:ext cx="98050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F6C6E3-7629-470C-B984-EF6497B626BB}"/>
              </a:ext>
            </a:extLst>
          </p:cNvPr>
          <p:cNvCxnSpPr>
            <a:cxnSpLocks/>
          </p:cNvCxnSpPr>
          <p:nvPr/>
        </p:nvCxnSpPr>
        <p:spPr>
          <a:xfrm>
            <a:off x="2207450" y="660910"/>
            <a:ext cx="976231" cy="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562EF3-A44B-D7D7-FA1C-F2EBADC9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A60089-4FB2-8B96-8DFC-CB6314110C21}"/>
              </a:ext>
            </a:extLst>
          </p:cNvPr>
          <p:cNvSpPr txBox="1"/>
          <p:nvPr/>
        </p:nvSpPr>
        <p:spPr>
          <a:xfrm>
            <a:off x="253770" y="762246"/>
            <a:ext cx="8572088" cy="49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>
              <a:lnSpc>
                <a:spcPct val="170000"/>
              </a:lnSpc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spinlock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类型读写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支持的操作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1AF887-8C95-D697-32A3-DB7F7BD852F0}"/>
              </a:ext>
            </a:extLst>
          </p:cNvPr>
          <p:cNvSpPr txBox="1"/>
          <p:nvPr/>
        </p:nvSpPr>
        <p:spPr>
          <a:xfrm>
            <a:off x="318142" y="1149167"/>
            <a:ext cx="4572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arch/alpha/include/</a:t>
            </a:r>
            <a:r>
              <a:rPr lang="en-US" altLang="zh-CN" sz="1800" kern="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asm</a:t>
            </a: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1800" kern="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spinlock.h</a:t>
            </a:r>
            <a:endParaRPr lang="en-US" altLang="zh-CN" sz="1800" kern="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7C017F-024E-5B11-8B58-6524298F256A}"/>
              </a:ext>
            </a:extLst>
          </p:cNvPr>
          <p:cNvSpPr txBox="1"/>
          <p:nvPr/>
        </p:nvSpPr>
        <p:spPr>
          <a:xfrm>
            <a:off x="5671137" y="1931133"/>
            <a:ext cx="36310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 define </a:t>
            </a:r>
            <a:r>
              <a:rPr lang="en-US" altLang="zh-CN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do_raw_write_lock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do 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__acquire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zh-CN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arch_write_lock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altLang="zh-CN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raw_lock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); } 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657B83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B58900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657B8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EC0422-B3A4-500F-E36F-EBD35143B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670" y="4121496"/>
            <a:ext cx="2490264" cy="361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9B009B6-265A-7A1B-6436-1F3911814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1" y="1571947"/>
            <a:ext cx="4682759" cy="330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2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17" grpId="0"/>
      <p:bldP spid="1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流程图: 联系 23"/>
          <p:cNvSpPr/>
          <p:nvPr/>
        </p:nvSpPr>
        <p:spPr>
          <a:xfrm>
            <a:off x="4411226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流程图: 联系 24"/>
          <p:cNvSpPr/>
          <p:nvPr/>
        </p:nvSpPr>
        <p:spPr>
          <a:xfrm>
            <a:off x="4539814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4664508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9A7EEA6-2432-49AB-B4B1-C1686DEFF194}"/>
              </a:ext>
            </a:extLst>
          </p:cNvPr>
          <p:cNvSpPr txBox="1"/>
          <p:nvPr/>
        </p:nvSpPr>
        <p:spPr>
          <a:xfrm>
            <a:off x="3345605" y="372371"/>
            <a:ext cx="247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进阶题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18DC0AE-F7EA-4424-A98E-39FBE73541B2}"/>
              </a:ext>
            </a:extLst>
          </p:cNvPr>
          <p:cNvCxnSpPr>
            <a:cxnSpLocks/>
          </p:cNvCxnSpPr>
          <p:nvPr/>
        </p:nvCxnSpPr>
        <p:spPr>
          <a:xfrm>
            <a:off x="5817151" y="660912"/>
            <a:ext cx="98050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F6C6E3-7629-470C-B984-EF6497B626BB}"/>
              </a:ext>
            </a:extLst>
          </p:cNvPr>
          <p:cNvCxnSpPr>
            <a:cxnSpLocks/>
          </p:cNvCxnSpPr>
          <p:nvPr/>
        </p:nvCxnSpPr>
        <p:spPr>
          <a:xfrm>
            <a:off x="2207450" y="660910"/>
            <a:ext cx="976231" cy="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562EF3-A44B-D7D7-FA1C-F2EBADC9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A60089-4FB2-8B96-8DFC-CB6314110C21}"/>
              </a:ext>
            </a:extLst>
          </p:cNvPr>
          <p:cNvSpPr txBox="1"/>
          <p:nvPr/>
        </p:nvSpPr>
        <p:spPr>
          <a:xfrm>
            <a:off x="253770" y="762246"/>
            <a:ext cx="8572088" cy="49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>
              <a:lnSpc>
                <a:spcPct val="170000"/>
              </a:lnSpc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spinlock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类型读写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支持的操作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1AF887-8C95-D697-32A3-DB7F7BD852F0}"/>
              </a:ext>
            </a:extLst>
          </p:cNvPr>
          <p:cNvSpPr txBox="1"/>
          <p:nvPr/>
        </p:nvSpPr>
        <p:spPr>
          <a:xfrm>
            <a:off x="318142" y="1149167"/>
            <a:ext cx="4572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arch/alpha/include/</a:t>
            </a:r>
            <a:r>
              <a:rPr lang="en-US" altLang="zh-CN" sz="1800" kern="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asm</a:t>
            </a: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1800" kern="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spinlock.h</a:t>
            </a:r>
            <a:endParaRPr lang="en-US" altLang="zh-CN" sz="1800" kern="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7C017F-024E-5B11-8B58-6524298F256A}"/>
              </a:ext>
            </a:extLst>
          </p:cNvPr>
          <p:cNvSpPr txBox="1"/>
          <p:nvPr/>
        </p:nvSpPr>
        <p:spPr>
          <a:xfrm>
            <a:off x="5500003" y="2072930"/>
            <a:ext cx="37115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 define </a:t>
            </a:r>
            <a:r>
              <a:rPr lang="en-US" altLang="zh-CN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do_raw_write_unlock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arch_write_unlock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rwlock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US" altLang="zh-CN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raw_lock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zh-CN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__release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); } 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while 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657B83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B58900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657B8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EC0422-B3A4-500F-E36F-EBD35143B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670" y="4121496"/>
            <a:ext cx="2490264" cy="361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D77A3E-248F-F4F5-DF4A-EE15C8EB5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02" y="1980930"/>
            <a:ext cx="5156465" cy="10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4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17" grpId="0"/>
      <p:bldP spid="1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C:\Documents and Settings\Administrator\桌面\9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362" y="2138794"/>
            <a:ext cx="516096" cy="53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8CBE7F-D51A-4CA7-B7AE-367A6479A4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710" y="1786764"/>
            <a:ext cx="1281669" cy="12816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EE40CE-413D-4798-9E02-4B9599EB2F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11" b="89771" l="4239" r="89776">
                        <a14:foregroundMark x1="13440" y1="4387" x2="15212" y2="7760"/>
                        <a14:foregroundMark x1="12804" y1="3175" x2="13313" y2="4144"/>
                        <a14:foregroundMark x1="12156" y1="1940" x2="12341" y2="2293"/>
                        <a14:foregroundMark x1="11970" y1="1587" x2="12156" y2="1940"/>
                        <a14:foregroundMark x1="7718" y1="28404" x2="9227" y2="31393"/>
                        <a14:foregroundMark x1="28678" y1="37213" x2="26683" y2="38624"/>
                        <a14:foregroundMark x1="11222" y1="3338" x2="11222" y2="3880"/>
                        <a14:foregroundMark x1="11222" y1="2116" x2="11222" y2="2507"/>
                        <a14:foregroundMark x1="11000" y1="3215" x2="10723" y2="3704"/>
                        <a14:foregroundMark x1="11721" y1="1940" x2="11346" y2="2603"/>
                        <a14:foregroundMark x1="10973" y1="2116" x2="10973" y2="2116"/>
                        <a14:foregroundMark x1="10973" y1="2116" x2="10973" y2="2469"/>
                        <a14:backgroundMark x1="20200" y1="19400" x2="18703" y2="17813"/>
                        <a14:backgroundMark x1="21696" y1="28571" x2="23192" y2="34215"/>
                        <a14:backgroundMark x1="30424" y1="56085" x2="34165" y2="57848"/>
                        <a14:backgroundMark x1="3491" y1="26631" x2="4239" y2="27337"/>
                        <a14:backgroundMark x1="5237" y1="27337" x2="5736" y2="28748"/>
                        <a14:backgroundMark x1="4239" y1="26631" x2="4738" y2="27866"/>
                        <a14:backgroundMark x1="10224" y1="2469" x2="9975" y2="2646"/>
                        <a14:backgroundMark x1="10723" y1="1940" x2="10723" y2="19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615" y="2313385"/>
            <a:ext cx="3089672" cy="436868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7573CD-ACA8-DFDD-804D-622BB9827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62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文本框 23"/>
          <p:cNvSpPr txBox="1"/>
          <p:nvPr>
            <p:custDataLst>
              <p:tags r:id="rId2"/>
            </p:custDataLst>
          </p:nvPr>
        </p:nvSpPr>
        <p:spPr>
          <a:xfrm>
            <a:off x="2264480" y="2100072"/>
            <a:ext cx="4562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/>
                </a:solidFill>
                <a:latin typeface="+mj-lt"/>
                <a:ea typeface="幼圆" panose="02010509060101010101" pitchFamily="49" charset="-122"/>
              </a:rPr>
              <a:t>感谢聆听</a:t>
            </a:r>
            <a:endParaRPr lang="en-US" altLang="zh-CN" sz="6000" b="1" dirty="0">
              <a:solidFill>
                <a:schemeClr val="bg1"/>
              </a:solidFill>
              <a:latin typeface="+mj-lt"/>
              <a:ea typeface="幼圆" panose="02010509060101010101" pitchFamily="49" charset="-122"/>
            </a:endParaRPr>
          </a:p>
        </p:txBody>
      </p:sp>
      <p:cxnSp>
        <p:nvCxnSpPr>
          <p:cNvPr id="18" name="PA_直接连接符 17"/>
          <p:cNvCxnSpPr/>
          <p:nvPr>
            <p:custDataLst>
              <p:tags r:id="rId3"/>
            </p:custDataLst>
          </p:nvPr>
        </p:nvCxnSpPr>
        <p:spPr>
          <a:xfrm>
            <a:off x="2264480" y="2159523"/>
            <a:ext cx="4562788" cy="1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A_直接连接符 20"/>
          <p:cNvCxnSpPr/>
          <p:nvPr>
            <p:custDataLst>
              <p:tags r:id="rId4"/>
            </p:custDataLst>
          </p:nvPr>
        </p:nvCxnSpPr>
        <p:spPr>
          <a:xfrm>
            <a:off x="2264480" y="3060946"/>
            <a:ext cx="4562788" cy="1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A_文本框 1"/>
          <p:cNvSpPr txBox="1"/>
          <p:nvPr>
            <p:custDataLst>
              <p:tags r:id="rId5"/>
            </p:custDataLst>
          </p:nvPr>
        </p:nvSpPr>
        <p:spPr>
          <a:xfrm>
            <a:off x="2613661" y="661398"/>
            <a:ext cx="3503956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625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 Black" panose="020B0A04020102020204" pitchFamily="34" charset="0"/>
              </a:rPr>
              <a:t>2023</a:t>
            </a:r>
            <a:endParaRPr lang="zh-CN" altLang="en-US" sz="8625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Arial Black" panose="020B0A04020102020204" pitchFamily="34" charset="0"/>
            </a:endParaRPr>
          </a:p>
        </p:txBody>
      </p:sp>
      <p:sp>
        <p:nvSpPr>
          <p:cNvPr id="41" name="PA_燕尾形 40"/>
          <p:cNvSpPr/>
          <p:nvPr>
            <p:custDataLst>
              <p:tags r:id="rId6"/>
            </p:custDataLst>
          </p:nvPr>
        </p:nvSpPr>
        <p:spPr>
          <a:xfrm>
            <a:off x="4704109" y="3932466"/>
            <a:ext cx="241784" cy="365475"/>
          </a:xfrm>
          <a:prstGeom prst="chevron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37" name="PA_燕尾形 40">
            <a:extLst>
              <a:ext uri="{FF2B5EF4-FFF2-40B4-BE49-F238E27FC236}">
                <a16:creationId xmlns:a16="http://schemas.microsoft.com/office/drawing/2014/main" id="{4C84881A-E85A-46A9-B25B-09C2139FA8B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478493" y="3932466"/>
            <a:ext cx="241784" cy="365475"/>
          </a:xfrm>
          <a:prstGeom prst="chevron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38" name="PA_燕尾形 40">
            <a:extLst>
              <a:ext uri="{FF2B5EF4-FFF2-40B4-BE49-F238E27FC236}">
                <a16:creationId xmlns:a16="http://schemas.microsoft.com/office/drawing/2014/main" id="{1DCDDF8A-0927-49C8-A76E-6F9A493446E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252876" y="3932466"/>
            <a:ext cx="241784" cy="365475"/>
          </a:xfrm>
          <a:prstGeom prst="chevron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DC83C90C-582B-4CCF-8366-7776B21612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411" b="89771" l="4239" r="89776">
                        <a14:foregroundMark x1="13440" y1="4387" x2="15212" y2="7760"/>
                        <a14:foregroundMark x1="12804" y1="3175" x2="13313" y2="4144"/>
                        <a14:foregroundMark x1="12156" y1="1940" x2="12341" y2="2293"/>
                        <a14:foregroundMark x1="11970" y1="1587" x2="12156" y2="1940"/>
                        <a14:foregroundMark x1="7718" y1="28404" x2="9227" y2="31393"/>
                        <a14:foregroundMark x1="28678" y1="37213" x2="26683" y2="38624"/>
                        <a14:foregroundMark x1="11222" y1="3338" x2="11222" y2="3880"/>
                        <a14:foregroundMark x1="11222" y1="2116" x2="11222" y2="2507"/>
                        <a14:foregroundMark x1="11000" y1="3215" x2="10723" y2="3704"/>
                        <a14:foregroundMark x1="11721" y1="1940" x2="11346" y2="2603"/>
                        <a14:foregroundMark x1="10973" y1="2116" x2="10973" y2="2116"/>
                        <a14:foregroundMark x1="10973" y1="2116" x2="10973" y2="2469"/>
                        <a14:backgroundMark x1="20200" y1="19400" x2="18703" y2="17813"/>
                        <a14:backgroundMark x1="21696" y1="28571" x2="23192" y2="34215"/>
                        <a14:backgroundMark x1="30424" y1="56085" x2="34165" y2="57848"/>
                        <a14:backgroundMark x1="3491" y1="26631" x2="4239" y2="27337"/>
                        <a14:backgroundMark x1="5237" y1="27337" x2="5736" y2="28748"/>
                        <a14:backgroundMark x1="4239" y1="26631" x2="4738" y2="27866"/>
                        <a14:backgroundMark x1="10224" y1="2469" x2="9975" y2="2646"/>
                        <a14:backgroundMark x1="10723" y1="1940" x2="10723" y2="19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195" y="4052211"/>
            <a:ext cx="3089672" cy="43686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C22A9C-5F51-4ED8-A371-3EC16F7EDCF2}"/>
              </a:ext>
            </a:extLst>
          </p:cNvPr>
          <p:cNvSpPr txBox="1"/>
          <p:nvPr/>
        </p:nvSpPr>
        <p:spPr>
          <a:xfrm>
            <a:off x="157163" y="0"/>
            <a:ext cx="1571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chemeClr val="bg1"/>
                </a:solidFill>
                <a:latin typeface="+mj-ea"/>
                <a:ea typeface="+mj-ea"/>
              </a:rPr>
              <a:t>15:20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1500" dirty="0">
                <a:solidFill>
                  <a:schemeClr val="bg1"/>
                </a:solidFill>
                <a:latin typeface="+mj-ea"/>
                <a:ea typeface="+mj-ea"/>
              </a:rPr>
              <a:t>PM</a:t>
            </a:r>
          </a:p>
          <a:p>
            <a:r>
              <a:rPr lang="en-US" altLang="zh-CN" sz="1500" dirty="0">
                <a:solidFill>
                  <a:schemeClr val="bg1"/>
                </a:solidFill>
                <a:latin typeface="+mj-ea"/>
                <a:ea typeface="+mj-ea"/>
              </a:rPr>
              <a:t>2023</a:t>
            </a:r>
            <a:r>
              <a:rPr lang="zh-CN" altLang="en-US" sz="1500" dirty="0">
                <a:solidFill>
                  <a:schemeClr val="bg1"/>
                </a:solidFill>
                <a:latin typeface="+mj-ea"/>
                <a:ea typeface="+mj-ea"/>
              </a:rPr>
              <a:t>年</a:t>
            </a:r>
            <a:r>
              <a:rPr lang="en-US" altLang="zh-CN" sz="1500" dirty="0">
                <a:solidFill>
                  <a:schemeClr val="bg1"/>
                </a:solidFill>
                <a:latin typeface="+mj-ea"/>
                <a:ea typeface="+mj-ea"/>
              </a:rPr>
              <a:t>11</a:t>
            </a:r>
            <a:r>
              <a:rPr lang="zh-CN" altLang="en-US" sz="1500" dirty="0">
                <a:solidFill>
                  <a:schemeClr val="bg1"/>
                </a:solidFill>
                <a:latin typeface="+mj-ea"/>
                <a:ea typeface="+mj-ea"/>
              </a:rPr>
              <a:t>月</a:t>
            </a:r>
            <a:r>
              <a:rPr lang="en-US" altLang="zh-CN" sz="15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zh-CN" altLang="en-US" sz="1500" dirty="0">
                <a:solidFill>
                  <a:schemeClr val="bg1"/>
                </a:solidFill>
                <a:latin typeface="+mj-ea"/>
                <a:ea typeface="+mj-ea"/>
              </a:rPr>
              <a:t>日</a:t>
            </a:r>
            <a:r>
              <a:rPr lang="en-US" altLang="zh-CN" sz="15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1500" dirty="0">
                <a:solidFill>
                  <a:schemeClr val="bg1"/>
                </a:solidFill>
                <a:latin typeface="+mj-ea"/>
                <a:ea typeface="+mj-ea"/>
              </a:rPr>
              <a:t>星期三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1" name="图形 10" descr="电池电量已满">
            <a:extLst>
              <a:ext uri="{FF2B5EF4-FFF2-40B4-BE49-F238E27FC236}">
                <a16:creationId xmlns:a16="http://schemas.microsoft.com/office/drawing/2014/main" id="{49714A66-A9E2-4FB4-AEFD-74EB6759C145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529753" y="-1630"/>
            <a:ext cx="494290" cy="385679"/>
          </a:xfrm>
          <a:prstGeom prst="rect">
            <a:avLst/>
          </a:prstGeom>
        </p:spPr>
      </p:pic>
      <p:cxnSp>
        <p:nvCxnSpPr>
          <p:cNvPr id="25" name="PA_直接连接符 17">
            <a:extLst>
              <a:ext uri="{FF2B5EF4-FFF2-40B4-BE49-F238E27FC236}">
                <a16:creationId xmlns:a16="http://schemas.microsoft.com/office/drawing/2014/main" id="{AAF4AFED-209A-4A92-A503-AEF142CEF427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2264480" y="2159523"/>
            <a:ext cx="4562788" cy="1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A_直接连接符 17">
            <a:extLst>
              <a:ext uri="{FF2B5EF4-FFF2-40B4-BE49-F238E27FC236}">
                <a16:creationId xmlns:a16="http://schemas.microsoft.com/office/drawing/2014/main" id="{BF556577-316E-47BF-A1EF-D82C15978B5E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2264480" y="2159523"/>
            <a:ext cx="4562788" cy="1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PA_直接连接符 17">
            <a:extLst>
              <a:ext uri="{FF2B5EF4-FFF2-40B4-BE49-F238E27FC236}">
                <a16:creationId xmlns:a16="http://schemas.microsoft.com/office/drawing/2014/main" id="{1F61051C-3EF0-41D8-9BBB-70E4889E7C6D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2264480" y="2159523"/>
            <a:ext cx="4562788" cy="1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A_直接连接符 17">
            <a:extLst>
              <a:ext uri="{FF2B5EF4-FFF2-40B4-BE49-F238E27FC236}">
                <a16:creationId xmlns:a16="http://schemas.microsoft.com/office/drawing/2014/main" id="{9D78AC76-97FC-4913-9891-B072533A6789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2264480" y="2159523"/>
            <a:ext cx="4562788" cy="1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A_直接连接符 20">
            <a:extLst>
              <a:ext uri="{FF2B5EF4-FFF2-40B4-BE49-F238E27FC236}">
                <a16:creationId xmlns:a16="http://schemas.microsoft.com/office/drawing/2014/main" id="{9A00A842-FA22-496B-B87C-F2E01E66606C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2264480" y="3060946"/>
            <a:ext cx="4562788" cy="1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A_直接连接符 20">
            <a:extLst>
              <a:ext uri="{FF2B5EF4-FFF2-40B4-BE49-F238E27FC236}">
                <a16:creationId xmlns:a16="http://schemas.microsoft.com/office/drawing/2014/main" id="{9F8BA3B8-BDF3-47A6-880E-25F1698669E1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>
            <a:off x="2264480" y="3060946"/>
            <a:ext cx="4562788" cy="1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A_直接连接符 20">
            <a:extLst>
              <a:ext uri="{FF2B5EF4-FFF2-40B4-BE49-F238E27FC236}">
                <a16:creationId xmlns:a16="http://schemas.microsoft.com/office/drawing/2014/main" id="{D1B9CE62-C817-403F-9D52-02D3129414C2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2264480" y="3060946"/>
            <a:ext cx="4562788" cy="1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PA_直接连接符 20">
            <a:extLst>
              <a:ext uri="{FF2B5EF4-FFF2-40B4-BE49-F238E27FC236}">
                <a16:creationId xmlns:a16="http://schemas.microsoft.com/office/drawing/2014/main" id="{B5188B2B-BFEB-4F84-8679-7B382279B0FD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2264480" y="3060946"/>
            <a:ext cx="4562788" cy="1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A_文本框 23">
            <a:extLst>
              <a:ext uri="{FF2B5EF4-FFF2-40B4-BE49-F238E27FC236}">
                <a16:creationId xmlns:a16="http://schemas.microsoft.com/office/drawing/2014/main" id="{32C134A4-9C6C-4635-9CA1-C5029A6E698B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2483274" y="3131749"/>
            <a:ext cx="4177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chemeClr val="bg1"/>
                </a:solidFill>
                <a:latin typeface="+mj-lt"/>
                <a:ea typeface="幼圆" panose="02010509060101010101" pitchFamily="49" charset="-122"/>
              </a:rPr>
              <a:t>THANK YOU FOR YOUR ATTENTION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5BA956-21DE-DE09-B7C3-70442EE85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41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9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9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9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9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250"/>
                            </p:stCondLst>
                            <p:childTnLst>
                              <p:par>
                                <p:cTn id="8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75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250"/>
                            </p:stCondLst>
                            <p:childTnLst>
                              <p:par>
                                <p:cTn id="9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750"/>
                            </p:stCondLst>
                            <p:childTnLst>
                              <p:par>
                                <p:cTn id="9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250"/>
                            </p:stCondLst>
                            <p:childTnLst>
                              <p:par>
                                <p:cTn id="99" presetID="26" presetClass="emph" presetSubtype="0" repeatCount="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50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26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50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63" presetClass="path" presetSubtype="0" accel="50000" decel="5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1.875E-6 -2.22045E-16 L 0.21159 -2.22045E-16 " pathEditMode="relative" rAng="0" ptsTypes="AA">
                                      <p:cBhvr>
                                        <p:cTn id="11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3" y="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3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/>
      <p:bldP spid="41" grpId="0" animBg="1"/>
      <p:bldP spid="41" grpId="1" animBg="1"/>
      <p:bldP spid="41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6" grpId="0"/>
      <p:bldP spid="33" grpId="0"/>
    </p:bldLst>
  </p:timing>
  <p:extLst>
    <p:ext uri="{E180D4A7-C9FB-4DFB-919C-405C955672EB}">
      <p14:showEvtLst xmlns:p14="http://schemas.microsoft.com/office/powerpoint/2010/main">
        <p14:playEvt time="0" objId="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/>
        </p:nvSpPr>
        <p:spPr>
          <a:xfrm>
            <a:off x="3976421" y="318069"/>
            <a:ext cx="11911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  <a:cs typeface="Verdana" panose="020B0604030504040204" pitchFamily="34" charset="0"/>
              </a:rPr>
              <a:t>目录</a:t>
            </a:r>
            <a:endParaRPr lang="en-US" altLang="zh-CN" sz="3600" dirty="0">
              <a:solidFill>
                <a:schemeClr val="bg1"/>
              </a:solidFill>
              <a:latin typeface="+mj-ea"/>
              <a:ea typeface="+mj-ea"/>
              <a:cs typeface="Verdana" panose="020B0604030504040204" pitchFamily="34" charset="0"/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CONTENTS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2296392" y="1259566"/>
            <a:ext cx="4551218" cy="779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2240035" y="1980075"/>
            <a:ext cx="267629" cy="2676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schemeClr val="tx1"/>
                </a:solidFill>
              </a:rPr>
              <a:t>1</a:t>
            </a:r>
            <a:endParaRPr lang="zh-CN" altLang="en-US" sz="1350" dirty="0">
              <a:solidFill>
                <a:schemeClr val="tx1"/>
              </a:solidFill>
            </a:endParaRPr>
          </a:p>
        </p:txBody>
      </p:sp>
      <p:cxnSp>
        <p:nvCxnSpPr>
          <p:cNvPr id="27" name="直接连接符 26"/>
          <p:cNvCxnSpPr>
            <a:cxnSpLocks/>
            <a:stCxn id="25" idx="6"/>
            <a:endCxn id="55" idx="1"/>
          </p:cNvCxnSpPr>
          <p:nvPr/>
        </p:nvCxnSpPr>
        <p:spPr>
          <a:xfrm flipV="1">
            <a:off x="2507664" y="2111804"/>
            <a:ext cx="906170" cy="2085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6523624" y="2575198"/>
            <a:ext cx="267629" cy="2676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schemeClr val="tx1"/>
                </a:solidFill>
              </a:rPr>
              <a:t>2</a:t>
            </a:r>
            <a:endParaRPr lang="zh-CN" altLang="en-US" sz="1350" dirty="0">
              <a:solidFill>
                <a:schemeClr val="tx1"/>
              </a:solidFill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5729401" y="2717129"/>
            <a:ext cx="794223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>
            <a:off x="2256436" y="3159085"/>
            <a:ext cx="267629" cy="2676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schemeClr val="tx1"/>
                </a:solidFill>
              </a:rPr>
              <a:t>3</a:t>
            </a:r>
            <a:endParaRPr lang="zh-CN" altLang="en-US" sz="1350" dirty="0">
              <a:solidFill>
                <a:schemeClr val="tx1"/>
              </a:solidFill>
            </a:endParaRPr>
          </a:p>
        </p:txBody>
      </p:sp>
      <p:cxnSp>
        <p:nvCxnSpPr>
          <p:cNvPr id="62" name="直接连接符 61"/>
          <p:cNvCxnSpPr>
            <a:stCxn id="61" idx="6"/>
            <a:endCxn id="63" idx="1"/>
          </p:cNvCxnSpPr>
          <p:nvPr/>
        </p:nvCxnSpPr>
        <p:spPr>
          <a:xfrm flipV="1">
            <a:off x="2524065" y="3288250"/>
            <a:ext cx="889769" cy="465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413834" y="2464435"/>
            <a:ext cx="2315567" cy="437360"/>
            <a:chOff x="4551778" y="2771564"/>
            <a:chExt cx="3087423" cy="583146"/>
          </a:xfrm>
        </p:grpSpPr>
        <p:sp>
          <p:nvSpPr>
            <p:cNvPr id="58" name="圆角矩形 57"/>
            <p:cNvSpPr/>
            <p:nvPr/>
          </p:nvSpPr>
          <p:spPr>
            <a:xfrm>
              <a:off x="4551778" y="2771564"/>
              <a:ext cx="3087423" cy="5741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510713" y="2862268"/>
              <a:ext cx="1169551" cy="492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基础题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413834" y="1896502"/>
            <a:ext cx="2315567" cy="430604"/>
            <a:chOff x="4551778" y="2014320"/>
            <a:chExt cx="3087423" cy="574138"/>
          </a:xfrm>
        </p:grpSpPr>
        <p:sp>
          <p:nvSpPr>
            <p:cNvPr id="55" name="圆角矩形 54"/>
            <p:cNvSpPr/>
            <p:nvPr/>
          </p:nvSpPr>
          <p:spPr>
            <a:xfrm>
              <a:off x="4551778" y="2014320"/>
              <a:ext cx="3087423" cy="57413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4" name="矩形 43"/>
            <p:cNvSpPr/>
            <p:nvPr/>
          </p:nvSpPr>
          <p:spPr>
            <a:xfrm>
              <a:off x="5314421" y="2055168"/>
              <a:ext cx="1477328" cy="492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管道概述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413834" y="3072948"/>
            <a:ext cx="2315567" cy="430604"/>
            <a:chOff x="4551778" y="3582914"/>
            <a:chExt cx="3087423" cy="574138"/>
          </a:xfrm>
        </p:grpSpPr>
        <p:sp>
          <p:nvSpPr>
            <p:cNvPr id="63" name="圆角矩形 62"/>
            <p:cNvSpPr/>
            <p:nvPr/>
          </p:nvSpPr>
          <p:spPr>
            <a:xfrm>
              <a:off x="4551778" y="3582914"/>
              <a:ext cx="3087423" cy="57413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6" name="矩形 45"/>
            <p:cNvSpPr/>
            <p:nvPr/>
          </p:nvSpPr>
          <p:spPr>
            <a:xfrm>
              <a:off x="5468309" y="3601899"/>
              <a:ext cx="1169551" cy="492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进阶题</a:t>
              </a:r>
            </a:p>
          </p:txBody>
        </p:sp>
      </p:grpSp>
      <p:sp>
        <p:nvSpPr>
          <p:cNvPr id="26" name="流程图: 联系 24">
            <a:extLst>
              <a:ext uri="{FF2B5EF4-FFF2-40B4-BE49-F238E27FC236}">
                <a16:creationId xmlns:a16="http://schemas.microsoft.com/office/drawing/2014/main" id="{FC6E10E4-231E-43DA-8E19-3BC12CCBB98E}"/>
              </a:ext>
            </a:extLst>
          </p:cNvPr>
          <p:cNvSpPr/>
          <p:nvPr/>
        </p:nvSpPr>
        <p:spPr>
          <a:xfrm>
            <a:off x="4411226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流程图: 联系 25">
            <a:extLst>
              <a:ext uri="{FF2B5EF4-FFF2-40B4-BE49-F238E27FC236}">
                <a16:creationId xmlns:a16="http://schemas.microsoft.com/office/drawing/2014/main" id="{025AF331-E369-4A07-A443-B0999162E8CD}"/>
              </a:ext>
            </a:extLst>
          </p:cNvPr>
          <p:cNvSpPr/>
          <p:nvPr/>
        </p:nvSpPr>
        <p:spPr>
          <a:xfrm>
            <a:off x="4539814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流程图: 联系 26">
            <a:extLst>
              <a:ext uri="{FF2B5EF4-FFF2-40B4-BE49-F238E27FC236}">
                <a16:creationId xmlns:a16="http://schemas.microsoft.com/office/drawing/2014/main" id="{983187ED-FB06-4E70-8AE2-866F936F8959}"/>
              </a:ext>
            </a:extLst>
          </p:cNvPr>
          <p:cNvSpPr/>
          <p:nvPr/>
        </p:nvSpPr>
        <p:spPr>
          <a:xfrm>
            <a:off x="4664508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7B6F912-CB0E-BBFC-6FAE-45795DFB5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97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5" grpId="0" animBg="1"/>
      <p:bldP spid="56" grpId="0" animBg="1"/>
      <p:bldP spid="61" grpId="0" animBg="1"/>
      <p:bldP spid="26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 rot="18891242">
            <a:off x="4032000" y="1376136"/>
            <a:ext cx="1080000" cy="10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文本框 20"/>
          <p:cNvSpPr txBox="1"/>
          <p:nvPr/>
        </p:nvSpPr>
        <p:spPr>
          <a:xfrm>
            <a:off x="3748179" y="2927119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000" dirty="0">
                <a:solidFill>
                  <a:schemeClr val="bg1"/>
                </a:solidFill>
                <a:latin typeface="+mj-ea"/>
                <a:ea typeface="+mj-ea"/>
              </a:rPr>
              <a:t>管道概述</a:t>
            </a:r>
          </a:p>
        </p:txBody>
      </p:sp>
      <p:cxnSp>
        <p:nvCxnSpPr>
          <p:cNvPr id="24" name="PA_直接连接符 23"/>
          <p:cNvCxnSpPr>
            <a:cxnSpLocks/>
            <a:stCxn id="32" idx="1"/>
          </p:cNvCxnSpPr>
          <p:nvPr>
            <p:custDataLst>
              <p:tags r:id="rId2"/>
            </p:custDataLst>
          </p:nvPr>
        </p:nvCxnSpPr>
        <p:spPr>
          <a:xfrm>
            <a:off x="4572000" y="263518"/>
            <a:ext cx="0" cy="888945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流程图: 联系 24"/>
          <p:cNvSpPr/>
          <p:nvPr/>
        </p:nvSpPr>
        <p:spPr>
          <a:xfrm>
            <a:off x="4411226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流程图: 联系 25"/>
          <p:cNvSpPr/>
          <p:nvPr/>
        </p:nvSpPr>
        <p:spPr>
          <a:xfrm>
            <a:off x="4539814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流程图: 联系 26"/>
          <p:cNvSpPr/>
          <p:nvPr/>
        </p:nvSpPr>
        <p:spPr>
          <a:xfrm>
            <a:off x="4664508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矩形: 圆顶角 31">
            <a:extLst>
              <a:ext uri="{FF2B5EF4-FFF2-40B4-BE49-F238E27FC236}">
                <a16:creationId xmlns:a16="http://schemas.microsoft.com/office/drawing/2014/main" id="{4F5B0504-9D3C-4110-AD5C-CA43A15A2E94}"/>
              </a:ext>
            </a:extLst>
          </p:cNvPr>
          <p:cNvSpPr/>
          <p:nvPr/>
        </p:nvSpPr>
        <p:spPr>
          <a:xfrm>
            <a:off x="3841082" y="153790"/>
            <a:ext cx="1461837" cy="109728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pic>
        <p:nvPicPr>
          <p:cNvPr id="33" name="图形 32" descr="电池电量已满">
            <a:extLst>
              <a:ext uri="{FF2B5EF4-FFF2-40B4-BE49-F238E27FC236}">
                <a16:creationId xmlns:a16="http://schemas.microsoft.com/office/drawing/2014/main" id="{CBF88353-08B5-497E-B502-567FFEB3370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30851" y="-42672"/>
            <a:ext cx="494290" cy="385679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96F10134-A022-4B28-91C1-57DBBE879F2B}"/>
              </a:ext>
            </a:extLst>
          </p:cNvPr>
          <p:cNvSpPr txBox="1"/>
          <p:nvPr/>
        </p:nvSpPr>
        <p:spPr>
          <a:xfrm>
            <a:off x="4049046" y="1466012"/>
            <a:ext cx="1045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j-lt"/>
              </a:rPr>
              <a:t>PART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47" name="PA_直接连接符 46">
            <a:extLst>
              <a:ext uri="{FF2B5EF4-FFF2-40B4-BE49-F238E27FC236}">
                <a16:creationId xmlns:a16="http://schemas.microsoft.com/office/drawing/2014/main" id="{5EF8AD88-8016-46C1-BDC7-90C1F33CB74F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 flipH="1">
            <a:off x="1009650" y="150167"/>
            <a:ext cx="72104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PA_组合 2">
            <a:extLst>
              <a:ext uri="{FF2B5EF4-FFF2-40B4-BE49-F238E27FC236}">
                <a16:creationId xmlns:a16="http://schemas.microsoft.com/office/drawing/2014/main" id="{7D22E988-F83F-419A-A1BD-A333D9E044F6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396818" y="2373731"/>
            <a:ext cx="323537" cy="756644"/>
            <a:chOff x="5862424" y="3164975"/>
            <a:chExt cx="431382" cy="1008858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0E9100DA-95A9-412A-9EC6-B5957336F816}"/>
                </a:ext>
              </a:extLst>
            </p:cNvPr>
            <p:cNvSpPr/>
            <p:nvPr/>
          </p:nvSpPr>
          <p:spPr>
            <a:xfrm>
              <a:off x="5862424" y="3164975"/>
              <a:ext cx="431382" cy="1008858"/>
            </a:xfrm>
            <a:custGeom>
              <a:avLst/>
              <a:gdLst/>
              <a:ahLst/>
              <a:cxnLst/>
              <a:rect l="0" t="0" r="0" b="0"/>
              <a:pathLst>
                <a:path w="431382" h="1008858">
                  <a:moveTo>
                    <a:pt x="0" y="0"/>
                  </a:moveTo>
                  <a:lnTo>
                    <a:pt x="431381" y="0"/>
                  </a:lnTo>
                  <a:lnTo>
                    <a:pt x="431381" y="1008857"/>
                  </a:lnTo>
                  <a:lnTo>
                    <a:pt x="0" y="1008857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2" name="PA_矩形 40">
              <a:extLst>
                <a:ext uri="{FF2B5EF4-FFF2-40B4-BE49-F238E27FC236}">
                  <a16:creationId xmlns:a16="http://schemas.microsoft.com/office/drawing/2014/main" id="{D18AFE46-28E3-4585-A894-44DF9A99A6D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18891242">
              <a:off x="5955541" y="3223501"/>
              <a:ext cx="280918" cy="2785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3" name="PA_组合 12">
            <a:extLst>
              <a:ext uri="{FF2B5EF4-FFF2-40B4-BE49-F238E27FC236}">
                <a16:creationId xmlns:a16="http://schemas.microsoft.com/office/drawing/2014/main" id="{070F2521-72C9-4F56-91D5-EA3942DB4F1F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4314774" y="1805126"/>
            <a:ext cx="514452" cy="1075584"/>
            <a:chOff x="5753032" y="2406835"/>
            <a:chExt cx="685936" cy="1434112"/>
          </a:xfrm>
        </p:grpSpPr>
        <p:grpSp>
          <p:nvGrpSpPr>
            <p:cNvPr id="11" name="PA_组合 10">
              <a:extLst>
                <a:ext uri="{FF2B5EF4-FFF2-40B4-BE49-F238E27FC236}">
                  <a16:creationId xmlns:a16="http://schemas.microsoft.com/office/drawing/2014/main" id="{1B55C015-3335-4BAD-8466-238A816B2337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>
              <a:off x="5753032" y="2508436"/>
              <a:ext cx="685935" cy="1332511"/>
              <a:chOff x="5753032" y="2508436"/>
              <a:chExt cx="685935" cy="1332511"/>
            </a:xfrm>
            <a:noFill/>
          </p:grpSpPr>
          <p:sp>
            <p:nvSpPr>
              <p:cNvPr id="23" name="PA_矩形 22">
                <a:extLst>
                  <a:ext uri="{FF2B5EF4-FFF2-40B4-BE49-F238E27FC236}">
                    <a16:creationId xmlns:a16="http://schemas.microsoft.com/office/drawing/2014/main" id="{D769E518-0354-4D64-AA6D-BA822B2DF534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rot="18891242">
                <a:off x="5853484" y="3255465"/>
                <a:ext cx="485030" cy="485030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C6F0A92D-08E1-4907-96BD-E382C60EE9CE}"/>
                  </a:ext>
                </a:extLst>
              </p:cNvPr>
              <p:cNvSpPr/>
              <p:nvPr/>
            </p:nvSpPr>
            <p:spPr>
              <a:xfrm>
                <a:off x="5753032" y="2508436"/>
                <a:ext cx="685935" cy="1332511"/>
              </a:xfrm>
              <a:custGeom>
                <a:avLst/>
                <a:gdLst/>
                <a:ahLst/>
                <a:cxnLst/>
                <a:rect l="0" t="0" r="0" b="0"/>
                <a:pathLst>
                  <a:path w="685935" h="1332511">
                    <a:moveTo>
                      <a:pt x="0" y="0"/>
                    </a:moveTo>
                    <a:lnTo>
                      <a:pt x="685934" y="0"/>
                    </a:lnTo>
                    <a:lnTo>
                      <a:pt x="685934" y="1332510"/>
                    </a:lnTo>
                    <a:lnTo>
                      <a:pt x="0" y="133251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56351994-B1AD-4C0A-92CD-819678D860C5}"/>
                </a:ext>
              </a:extLst>
            </p:cNvPr>
            <p:cNvSpPr/>
            <p:nvPr/>
          </p:nvSpPr>
          <p:spPr>
            <a:xfrm>
              <a:off x="5753032" y="2406835"/>
              <a:ext cx="685936" cy="1434112"/>
            </a:xfrm>
            <a:custGeom>
              <a:avLst/>
              <a:gdLst/>
              <a:ahLst/>
              <a:cxnLst/>
              <a:rect l="0" t="0" r="0" b="0"/>
              <a:pathLst>
                <a:path w="685936" h="1434112">
                  <a:moveTo>
                    <a:pt x="0" y="0"/>
                  </a:moveTo>
                  <a:lnTo>
                    <a:pt x="685935" y="0"/>
                  </a:lnTo>
                  <a:lnTo>
                    <a:pt x="685935" y="1434111"/>
                  </a:lnTo>
                  <a:lnTo>
                    <a:pt x="0" y="1434111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73272B-84AC-F539-1423-794B043B8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73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34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-3.7037E-6 L 0 -0.07222 " pathEditMode="relative" rAng="0" ptsTypes="AA">
                                      <p:cBhvr>
                                        <p:cTn id="5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5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5" grpId="0" animBg="1"/>
      <p:bldP spid="26" grpId="0" animBg="1"/>
      <p:bldP spid="27" grpId="0" animBg="1"/>
      <p:bldP spid="32" grpId="0" animBg="1"/>
      <p:bldP spid="37" grpId="0"/>
      <p:bldP spid="37" grpId="1"/>
      <p:bldP spid="37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A4F1F4CE-F196-6F36-C39A-09AA66FB6BEA}"/>
              </a:ext>
            </a:extLst>
          </p:cNvPr>
          <p:cNvSpPr/>
          <p:nvPr/>
        </p:nvSpPr>
        <p:spPr>
          <a:xfrm>
            <a:off x="2585802" y="2590800"/>
            <a:ext cx="401232" cy="132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F0AB49-0490-4929-CC88-101434B4F10A}"/>
              </a:ext>
            </a:extLst>
          </p:cNvPr>
          <p:cNvSpPr/>
          <p:nvPr/>
        </p:nvSpPr>
        <p:spPr>
          <a:xfrm>
            <a:off x="1026160" y="2590800"/>
            <a:ext cx="401232" cy="132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3D8DF25-AA44-C1DE-F669-A0871065741D}"/>
              </a:ext>
            </a:extLst>
          </p:cNvPr>
          <p:cNvSpPr/>
          <p:nvPr/>
        </p:nvSpPr>
        <p:spPr>
          <a:xfrm>
            <a:off x="1371600" y="2047240"/>
            <a:ext cx="1280156" cy="12699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联系 16"/>
          <p:cNvSpPr/>
          <p:nvPr/>
        </p:nvSpPr>
        <p:spPr>
          <a:xfrm>
            <a:off x="4411226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流程图: 联系 17"/>
          <p:cNvSpPr/>
          <p:nvPr/>
        </p:nvSpPr>
        <p:spPr>
          <a:xfrm>
            <a:off x="4539814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流程图: 联系 18"/>
          <p:cNvSpPr/>
          <p:nvPr/>
        </p:nvSpPr>
        <p:spPr>
          <a:xfrm>
            <a:off x="4664508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" name="文本框 19"/>
          <p:cNvSpPr txBox="1"/>
          <p:nvPr/>
        </p:nvSpPr>
        <p:spPr>
          <a:xfrm>
            <a:off x="3345605" y="372371"/>
            <a:ext cx="247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管道概述</a:t>
            </a:r>
          </a:p>
        </p:txBody>
      </p:sp>
      <p:cxnSp>
        <p:nvCxnSpPr>
          <p:cNvPr id="21" name="直接连接符 20"/>
          <p:cNvCxnSpPr>
            <a:cxnSpLocks/>
          </p:cNvCxnSpPr>
          <p:nvPr/>
        </p:nvCxnSpPr>
        <p:spPr>
          <a:xfrm>
            <a:off x="5817151" y="660912"/>
            <a:ext cx="98050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cxnSpLocks/>
          </p:cNvCxnSpPr>
          <p:nvPr/>
        </p:nvCxnSpPr>
        <p:spPr>
          <a:xfrm>
            <a:off x="2207450" y="660910"/>
            <a:ext cx="976231" cy="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83929" y="1550583"/>
            <a:ext cx="3111689" cy="2176330"/>
          </a:xfrm>
          <a:prstGeom prst="rect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圆角矩形 28"/>
          <p:cNvSpPr/>
          <p:nvPr/>
        </p:nvSpPr>
        <p:spPr>
          <a:xfrm>
            <a:off x="455903" y="3876463"/>
            <a:ext cx="3139715" cy="593678"/>
          </a:xfrm>
          <a:prstGeom prst="roundRect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struct pipe</a:t>
            </a:r>
            <a:endParaRPr lang="zh-CN" altLang="en-US" dirty="0"/>
          </a:p>
        </p:txBody>
      </p:sp>
      <p:cxnSp>
        <p:nvCxnSpPr>
          <p:cNvPr id="33" name="直接连接符 32"/>
          <p:cNvCxnSpPr/>
          <p:nvPr/>
        </p:nvCxnSpPr>
        <p:spPr>
          <a:xfrm>
            <a:off x="4572000" y="1550583"/>
            <a:ext cx="0" cy="217633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04809E3-99B8-A3AB-725F-D4085D56E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979CBDB-6614-2A2E-0B60-D56E02075008}"/>
              </a:ext>
            </a:extLst>
          </p:cNvPr>
          <p:cNvSpPr/>
          <p:nvPr/>
        </p:nvSpPr>
        <p:spPr>
          <a:xfrm>
            <a:off x="1590038" y="2277265"/>
            <a:ext cx="843280" cy="8077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366451-F008-3245-C7F2-D6158CE507A9}"/>
              </a:ext>
            </a:extLst>
          </p:cNvPr>
          <p:cNvSpPr txBox="1"/>
          <p:nvPr/>
        </p:nvSpPr>
        <p:spPr>
          <a:xfrm>
            <a:off x="623827" y="3375229"/>
            <a:ext cx="1789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data[PIPESIZE]</a:t>
            </a:r>
            <a:endParaRPr lang="zh-CN" altLang="en-US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3265FD-2417-247D-6EA1-3A195EF77401}"/>
              </a:ext>
            </a:extLst>
          </p:cNvPr>
          <p:cNvSpPr txBox="1"/>
          <p:nvPr/>
        </p:nvSpPr>
        <p:spPr>
          <a:xfrm>
            <a:off x="3044438" y="1530277"/>
            <a:ext cx="1102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lock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9896A50-4169-FAA5-5EE7-2952F4C2D80E}"/>
              </a:ext>
            </a:extLst>
          </p:cNvPr>
          <p:cNvSpPr txBox="1"/>
          <p:nvPr/>
        </p:nvSpPr>
        <p:spPr>
          <a:xfrm>
            <a:off x="946397" y="1682912"/>
            <a:ext cx="8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nread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9C3DC72-7E84-0784-BC9E-D41C198DBB05}"/>
              </a:ext>
            </a:extLst>
          </p:cNvPr>
          <p:cNvCxnSpPr>
            <a:cxnSpLocks/>
          </p:cNvCxnSpPr>
          <p:nvPr/>
        </p:nvCxnSpPr>
        <p:spPr>
          <a:xfrm>
            <a:off x="1303481" y="1989237"/>
            <a:ext cx="410052" cy="1147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E54DF1D6-0E8B-4597-F650-3F1A00793AFC}"/>
              </a:ext>
            </a:extLst>
          </p:cNvPr>
          <p:cNvSpPr txBox="1"/>
          <p:nvPr/>
        </p:nvSpPr>
        <p:spPr>
          <a:xfrm>
            <a:off x="2480601" y="3337403"/>
            <a:ext cx="79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nwrite</a:t>
            </a:r>
            <a:endParaRPr lang="zh-CN" altLang="en-US" dirty="0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60529911-98CB-4111-CCE8-DA7256C67163}"/>
              </a:ext>
            </a:extLst>
          </p:cNvPr>
          <p:cNvCxnSpPr>
            <a:cxnSpLocks/>
          </p:cNvCxnSpPr>
          <p:nvPr/>
        </p:nvCxnSpPr>
        <p:spPr>
          <a:xfrm flipH="1" flipV="1">
            <a:off x="2383823" y="3243147"/>
            <a:ext cx="457802" cy="2277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061596EA-F86E-A4CE-640C-737458DEB05D}"/>
              </a:ext>
            </a:extLst>
          </p:cNvPr>
          <p:cNvSpPr txBox="1"/>
          <p:nvPr/>
        </p:nvSpPr>
        <p:spPr>
          <a:xfrm>
            <a:off x="528319" y="265892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readopen</a:t>
            </a:r>
            <a:endParaRPr lang="zh-CN" altLang="en-US" sz="14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F8B546F-5AAA-B6B3-0502-D1E89CB3E93D}"/>
              </a:ext>
            </a:extLst>
          </p:cNvPr>
          <p:cNvSpPr txBox="1"/>
          <p:nvPr/>
        </p:nvSpPr>
        <p:spPr>
          <a:xfrm>
            <a:off x="2585802" y="2639536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writeopen</a:t>
            </a:r>
            <a:endParaRPr lang="zh-CN" altLang="en-US" sz="1400" dirty="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7791A82B-EB40-E309-6B96-5B4C8A7CD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184" y="1788904"/>
            <a:ext cx="4191215" cy="1784442"/>
          </a:xfrm>
          <a:prstGeom prst="rect">
            <a:avLst/>
          </a:prstGeom>
        </p:spPr>
      </p:pic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E992A01F-3D9B-78E2-E967-1715C2B632C3}"/>
              </a:ext>
            </a:extLst>
          </p:cNvPr>
          <p:cNvCxnSpPr>
            <a:stCxn id="10" idx="0"/>
          </p:cNvCxnSpPr>
          <p:nvPr/>
        </p:nvCxnSpPr>
        <p:spPr>
          <a:xfrm>
            <a:off x="2011678" y="2047240"/>
            <a:ext cx="0" cy="2300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4D04F2A-F2B3-5411-D329-B92B56325B74}"/>
              </a:ext>
            </a:extLst>
          </p:cNvPr>
          <p:cNvCxnSpPr>
            <a:stCxn id="10" idx="7"/>
            <a:endCxn id="9" idx="7"/>
          </p:cNvCxnSpPr>
          <p:nvPr/>
        </p:nvCxnSpPr>
        <p:spPr>
          <a:xfrm flipH="1">
            <a:off x="2309823" y="2233225"/>
            <a:ext cx="154458" cy="1623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B2228337-87F8-FEB6-9811-BEAF1DCCDA1D}"/>
              </a:ext>
            </a:extLst>
          </p:cNvPr>
          <p:cNvCxnSpPr>
            <a:stCxn id="10" idx="5"/>
            <a:endCxn id="9" idx="5"/>
          </p:cNvCxnSpPr>
          <p:nvPr/>
        </p:nvCxnSpPr>
        <p:spPr>
          <a:xfrm flipH="1" flipV="1">
            <a:off x="2309823" y="2966697"/>
            <a:ext cx="154458" cy="1645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5B7F2837-0448-E978-8392-94072C299E6B}"/>
              </a:ext>
            </a:extLst>
          </p:cNvPr>
          <p:cNvCxnSpPr>
            <a:stCxn id="9" idx="4"/>
            <a:endCxn id="10" idx="4"/>
          </p:cNvCxnSpPr>
          <p:nvPr/>
        </p:nvCxnSpPr>
        <p:spPr>
          <a:xfrm>
            <a:off x="2011678" y="3084985"/>
            <a:ext cx="0" cy="2322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6DA8BA80-66DD-BD90-398A-92F0A498BD8C}"/>
              </a:ext>
            </a:extLst>
          </p:cNvPr>
          <p:cNvCxnSpPr>
            <a:stCxn id="10" idx="3"/>
            <a:endCxn id="9" idx="3"/>
          </p:cNvCxnSpPr>
          <p:nvPr/>
        </p:nvCxnSpPr>
        <p:spPr>
          <a:xfrm flipV="1">
            <a:off x="1559075" y="2966697"/>
            <a:ext cx="154458" cy="1645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688054B6-7A00-44AC-D6EB-3C2F32B5E348}"/>
              </a:ext>
            </a:extLst>
          </p:cNvPr>
          <p:cNvCxnSpPr>
            <a:stCxn id="10" idx="1"/>
            <a:endCxn id="9" idx="1"/>
          </p:cNvCxnSpPr>
          <p:nvPr/>
        </p:nvCxnSpPr>
        <p:spPr>
          <a:xfrm>
            <a:off x="1559075" y="2233225"/>
            <a:ext cx="154458" cy="1623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20673B0C-6693-E6B3-1157-64E025DCB64C}"/>
              </a:ext>
            </a:extLst>
          </p:cNvPr>
          <p:cNvCxnSpPr>
            <a:stCxn id="13" idx="0"/>
          </p:cNvCxnSpPr>
          <p:nvPr/>
        </p:nvCxnSpPr>
        <p:spPr>
          <a:xfrm flipV="1">
            <a:off x="1518455" y="3131241"/>
            <a:ext cx="271222" cy="2439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椭圆 73">
            <a:extLst>
              <a:ext uri="{FF2B5EF4-FFF2-40B4-BE49-F238E27FC236}">
                <a16:creationId xmlns:a16="http://schemas.microsoft.com/office/drawing/2014/main" id="{A0AEFDC8-9074-7671-1797-BC38AEA8AADB}"/>
              </a:ext>
            </a:extLst>
          </p:cNvPr>
          <p:cNvSpPr/>
          <p:nvPr/>
        </p:nvSpPr>
        <p:spPr>
          <a:xfrm>
            <a:off x="2425940" y="2367750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8E9659DA-BD7D-331A-6726-53D3193309D3}"/>
              </a:ext>
            </a:extLst>
          </p:cNvPr>
          <p:cNvSpPr/>
          <p:nvPr/>
        </p:nvSpPr>
        <p:spPr>
          <a:xfrm>
            <a:off x="2474113" y="2443895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9EAC0A70-22D0-9719-33AD-3F4D39A999DF}"/>
              </a:ext>
            </a:extLst>
          </p:cNvPr>
          <p:cNvSpPr/>
          <p:nvPr/>
        </p:nvSpPr>
        <p:spPr>
          <a:xfrm>
            <a:off x="2506023" y="2555654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CB6A842D-FDDE-299A-3B39-1914BC5805F8}"/>
              </a:ext>
            </a:extLst>
          </p:cNvPr>
          <p:cNvSpPr/>
          <p:nvPr/>
        </p:nvSpPr>
        <p:spPr>
          <a:xfrm>
            <a:off x="2458885" y="2885371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EA52D70B-163F-DCC8-5F26-3DB7BE2411BE}"/>
              </a:ext>
            </a:extLst>
          </p:cNvPr>
          <p:cNvSpPr/>
          <p:nvPr/>
        </p:nvSpPr>
        <p:spPr>
          <a:xfrm>
            <a:off x="2499484" y="2746602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01697768-9C21-27C9-936F-1DAC9B3523D9}"/>
              </a:ext>
            </a:extLst>
          </p:cNvPr>
          <p:cNvSpPr/>
          <p:nvPr/>
        </p:nvSpPr>
        <p:spPr>
          <a:xfrm>
            <a:off x="2360963" y="2953926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FE0A71E1-2B28-7E8C-7368-E8921AEEB88B}"/>
              </a:ext>
            </a:extLst>
          </p:cNvPr>
          <p:cNvSpPr/>
          <p:nvPr/>
        </p:nvSpPr>
        <p:spPr>
          <a:xfrm>
            <a:off x="1546881" y="2363276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99ABBF69-7938-146A-E195-0B2208E15BD6}"/>
              </a:ext>
            </a:extLst>
          </p:cNvPr>
          <p:cNvSpPr/>
          <p:nvPr/>
        </p:nvSpPr>
        <p:spPr>
          <a:xfrm>
            <a:off x="1480861" y="2460776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78B67BD1-825F-F6F5-7DD5-E53A4E5E5CDB}"/>
              </a:ext>
            </a:extLst>
          </p:cNvPr>
          <p:cNvSpPr/>
          <p:nvPr/>
        </p:nvSpPr>
        <p:spPr>
          <a:xfrm>
            <a:off x="1440136" y="2572837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3D92C6B5-71E2-4674-84DF-C116EF89499C}"/>
              </a:ext>
            </a:extLst>
          </p:cNvPr>
          <p:cNvSpPr/>
          <p:nvPr/>
        </p:nvSpPr>
        <p:spPr>
          <a:xfrm>
            <a:off x="1490937" y="2866797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FA495D60-35C5-3FE1-7087-F43D3420E6EC}"/>
              </a:ext>
            </a:extLst>
          </p:cNvPr>
          <p:cNvSpPr/>
          <p:nvPr/>
        </p:nvSpPr>
        <p:spPr>
          <a:xfrm>
            <a:off x="1454676" y="2750353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9F6059E1-B0F7-E5D3-080C-BE665C689A0F}"/>
              </a:ext>
            </a:extLst>
          </p:cNvPr>
          <p:cNvSpPr/>
          <p:nvPr/>
        </p:nvSpPr>
        <p:spPr>
          <a:xfrm>
            <a:off x="1548232" y="2956510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72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/>
      <p:bldP spid="20" grpId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A4F1F4CE-F196-6F36-C39A-09AA66FB6BEA}"/>
              </a:ext>
            </a:extLst>
          </p:cNvPr>
          <p:cNvSpPr/>
          <p:nvPr/>
        </p:nvSpPr>
        <p:spPr>
          <a:xfrm>
            <a:off x="2608512" y="2589381"/>
            <a:ext cx="401232" cy="132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F0AB49-0490-4929-CC88-101434B4F10A}"/>
              </a:ext>
            </a:extLst>
          </p:cNvPr>
          <p:cNvSpPr/>
          <p:nvPr/>
        </p:nvSpPr>
        <p:spPr>
          <a:xfrm>
            <a:off x="1026160" y="2590800"/>
            <a:ext cx="401232" cy="132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3D8DF25-AA44-C1DE-F669-A0871065741D}"/>
              </a:ext>
            </a:extLst>
          </p:cNvPr>
          <p:cNvSpPr/>
          <p:nvPr/>
        </p:nvSpPr>
        <p:spPr>
          <a:xfrm>
            <a:off x="1371600" y="2047240"/>
            <a:ext cx="1280156" cy="12699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联系 16"/>
          <p:cNvSpPr/>
          <p:nvPr/>
        </p:nvSpPr>
        <p:spPr>
          <a:xfrm>
            <a:off x="4411226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流程图: 联系 17"/>
          <p:cNvSpPr/>
          <p:nvPr/>
        </p:nvSpPr>
        <p:spPr>
          <a:xfrm>
            <a:off x="4539814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流程图: 联系 18"/>
          <p:cNvSpPr/>
          <p:nvPr/>
        </p:nvSpPr>
        <p:spPr>
          <a:xfrm>
            <a:off x="4664508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" name="文本框 19"/>
          <p:cNvSpPr txBox="1"/>
          <p:nvPr/>
        </p:nvSpPr>
        <p:spPr>
          <a:xfrm>
            <a:off x="3345605" y="372371"/>
            <a:ext cx="247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管道概述</a:t>
            </a:r>
          </a:p>
        </p:txBody>
      </p:sp>
      <p:cxnSp>
        <p:nvCxnSpPr>
          <p:cNvPr id="21" name="直接连接符 20"/>
          <p:cNvCxnSpPr>
            <a:cxnSpLocks/>
          </p:cNvCxnSpPr>
          <p:nvPr/>
        </p:nvCxnSpPr>
        <p:spPr>
          <a:xfrm>
            <a:off x="5817151" y="660912"/>
            <a:ext cx="98050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cxnSpLocks/>
          </p:cNvCxnSpPr>
          <p:nvPr/>
        </p:nvCxnSpPr>
        <p:spPr>
          <a:xfrm>
            <a:off x="2207450" y="660910"/>
            <a:ext cx="976231" cy="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83929" y="1550583"/>
            <a:ext cx="3111689" cy="2176330"/>
          </a:xfrm>
          <a:prstGeom prst="rect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圆角矩形 28"/>
          <p:cNvSpPr/>
          <p:nvPr/>
        </p:nvSpPr>
        <p:spPr>
          <a:xfrm>
            <a:off x="455903" y="3876463"/>
            <a:ext cx="3139715" cy="593678"/>
          </a:xfrm>
          <a:prstGeom prst="roundRect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struct pipe after </a:t>
            </a:r>
            <a:r>
              <a:rPr lang="en-US" altLang="zh-CN" dirty="0" err="1"/>
              <a:t>pipealloc</a:t>
            </a:r>
            <a:endParaRPr lang="zh-CN" altLang="en-US" dirty="0"/>
          </a:p>
        </p:txBody>
      </p:sp>
      <p:cxnSp>
        <p:nvCxnSpPr>
          <p:cNvPr id="33" name="直接连接符 32"/>
          <p:cNvCxnSpPr/>
          <p:nvPr/>
        </p:nvCxnSpPr>
        <p:spPr>
          <a:xfrm>
            <a:off x="4556125" y="1549728"/>
            <a:ext cx="0" cy="217633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04809E3-99B8-A3AB-725F-D4085D56E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979CBDB-6614-2A2E-0B60-D56E02075008}"/>
              </a:ext>
            </a:extLst>
          </p:cNvPr>
          <p:cNvSpPr/>
          <p:nvPr/>
        </p:nvSpPr>
        <p:spPr>
          <a:xfrm>
            <a:off x="1590038" y="2277265"/>
            <a:ext cx="843280" cy="8077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366451-F008-3245-C7F2-D6158CE507A9}"/>
              </a:ext>
            </a:extLst>
          </p:cNvPr>
          <p:cNvSpPr txBox="1"/>
          <p:nvPr/>
        </p:nvSpPr>
        <p:spPr>
          <a:xfrm>
            <a:off x="1714495" y="2984962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3265FD-2417-247D-6EA1-3A195EF77401}"/>
              </a:ext>
            </a:extLst>
          </p:cNvPr>
          <p:cNvSpPr txBox="1"/>
          <p:nvPr/>
        </p:nvSpPr>
        <p:spPr>
          <a:xfrm>
            <a:off x="3044438" y="1530277"/>
            <a:ext cx="1102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lock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9896A50-4169-FAA5-5EE7-2952F4C2D80E}"/>
              </a:ext>
            </a:extLst>
          </p:cNvPr>
          <p:cNvSpPr txBox="1"/>
          <p:nvPr/>
        </p:nvSpPr>
        <p:spPr>
          <a:xfrm>
            <a:off x="1590038" y="1093124"/>
            <a:ext cx="84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nread</a:t>
            </a:r>
            <a:endParaRPr lang="en-US" altLang="zh-CN" dirty="0"/>
          </a:p>
          <a:p>
            <a:r>
              <a:rPr lang="en-US" altLang="zh-CN" dirty="0" err="1"/>
              <a:t>nwrite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9C3DC72-7E84-0784-BC9E-D41C198DBB05}"/>
              </a:ext>
            </a:extLst>
          </p:cNvPr>
          <p:cNvCxnSpPr>
            <a:cxnSpLocks/>
            <a:stCxn id="16" idx="2"/>
            <a:endCxn id="39" idx="0"/>
          </p:cNvCxnSpPr>
          <p:nvPr/>
        </p:nvCxnSpPr>
        <p:spPr>
          <a:xfrm>
            <a:off x="2011678" y="1739455"/>
            <a:ext cx="195772" cy="257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AEDB1C73-A5B8-A357-D466-438CD21E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184" y="1247067"/>
            <a:ext cx="2571882" cy="28195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9D71F4-0AD1-A2C7-DF4E-888C4C10199B}"/>
              </a:ext>
            </a:extLst>
          </p:cNvPr>
          <p:cNvSpPr txBox="1"/>
          <p:nvPr/>
        </p:nvSpPr>
        <p:spPr>
          <a:xfrm>
            <a:off x="1038859" y="2457263"/>
            <a:ext cx="46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F7A67C-C4FF-DAD0-2DA7-848BF1D4DF24}"/>
              </a:ext>
            </a:extLst>
          </p:cNvPr>
          <p:cNvSpPr txBox="1"/>
          <p:nvPr/>
        </p:nvSpPr>
        <p:spPr>
          <a:xfrm>
            <a:off x="2658063" y="2461933"/>
            <a:ext cx="46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FAF7086-858F-FD25-5FD3-30EAE237B0C4}"/>
              </a:ext>
            </a:extLst>
          </p:cNvPr>
          <p:cNvSpPr/>
          <p:nvPr/>
        </p:nvSpPr>
        <p:spPr>
          <a:xfrm>
            <a:off x="579120" y="1844040"/>
            <a:ext cx="449580" cy="1732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E18FA4D-F503-FC23-540F-653BB4B12741}"/>
              </a:ext>
            </a:extLst>
          </p:cNvPr>
          <p:cNvSpPr txBox="1"/>
          <p:nvPr/>
        </p:nvSpPr>
        <p:spPr>
          <a:xfrm>
            <a:off x="559048" y="2211315"/>
            <a:ext cx="119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f0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7897DB3-9796-96E7-1919-B0375C0F0672}"/>
              </a:ext>
            </a:extLst>
          </p:cNvPr>
          <p:cNvSpPr txBox="1"/>
          <p:nvPr/>
        </p:nvSpPr>
        <p:spPr>
          <a:xfrm>
            <a:off x="555486" y="3002693"/>
            <a:ext cx="525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read</a:t>
            </a:r>
          </a:p>
          <a:p>
            <a:r>
              <a:rPr lang="en-US" altLang="zh-CN" sz="1200" dirty="0"/>
              <a:t>able</a:t>
            </a:r>
            <a:endParaRPr lang="zh-CN" altLang="en-US" sz="1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3FD1EAF-9738-6EF8-DA6C-C4DEC46AC624}"/>
              </a:ext>
            </a:extLst>
          </p:cNvPr>
          <p:cNvSpPr/>
          <p:nvPr/>
        </p:nvSpPr>
        <p:spPr>
          <a:xfrm>
            <a:off x="3008769" y="1840415"/>
            <a:ext cx="449580" cy="1732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39D40BC-A0B3-9C1B-B523-22B515661E77}"/>
              </a:ext>
            </a:extLst>
          </p:cNvPr>
          <p:cNvSpPr txBox="1"/>
          <p:nvPr/>
        </p:nvSpPr>
        <p:spPr>
          <a:xfrm>
            <a:off x="2985135" y="2999068"/>
            <a:ext cx="525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write</a:t>
            </a:r>
          </a:p>
          <a:p>
            <a:r>
              <a:rPr lang="en-US" altLang="zh-CN" sz="1200" dirty="0"/>
              <a:t>able</a:t>
            </a:r>
            <a:endParaRPr lang="zh-CN" altLang="en-US" sz="12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E6E8339-3DC0-C991-920A-6E3244DAA1A6}"/>
              </a:ext>
            </a:extLst>
          </p:cNvPr>
          <p:cNvSpPr txBox="1"/>
          <p:nvPr/>
        </p:nvSpPr>
        <p:spPr>
          <a:xfrm>
            <a:off x="2994656" y="2182406"/>
            <a:ext cx="119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f1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A066FA9-5D42-A43F-F5C8-E81880809C00}"/>
              </a:ext>
            </a:extLst>
          </p:cNvPr>
          <p:cNvSpPr txBox="1"/>
          <p:nvPr/>
        </p:nvSpPr>
        <p:spPr>
          <a:xfrm>
            <a:off x="1853856" y="1997108"/>
            <a:ext cx="70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8DAD1CAF-33BA-05C4-EE6A-D2908F304926}"/>
              </a:ext>
            </a:extLst>
          </p:cNvPr>
          <p:cNvSpPr/>
          <p:nvPr/>
        </p:nvSpPr>
        <p:spPr>
          <a:xfrm>
            <a:off x="1371600" y="2047240"/>
            <a:ext cx="1280156" cy="12699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2893FE60-4866-D7A1-810F-2A9FA5431489}"/>
              </a:ext>
            </a:extLst>
          </p:cNvPr>
          <p:cNvSpPr/>
          <p:nvPr/>
        </p:nvSpPr>
        <p:spPr>
          <a:xfrm>
            <a:off x="1590038" y="2277265"/>
            <a:ext cx="843280" cy="8077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72C06B8A-CC56-7855-1AC7-016CC06B2F57}"/>
              </a:ext>
            </a:extLst>
          </p:cNvPr>
          <p:cNvCxnSpPr>
            <a:stCxn id="61" idx="0"/>
          </p:cNvCxnSpPr>
          <p:nvPr/>
        </p:nvCxnSpPr>
        <p:spPr>
          <a:xfrm>
            <a:off x="2011678" y="2047240"/>
            <a:ext cx="0" cy="2300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60E543D3-7143-7F5B-F723-AA2EDAB3E676}"/>
              </a:ext>
            </a:extLst>
          </p:cNvPr>
          <p:cNvCxnSpPr>
            <a:stCxn id="61" idx="7"/>
            <a:endCxn id="62" idx="7"/>
          </p:cNvCxnSpPr>
          <p:nvPr/>
        </p:nvCxnSpPr>
        <p:spPr>
          <a:xfrm flipH="1">
            <a:off x="2309823" y="2233225"/>
            <a:ext cx="154458" cy="1623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6ABF56A3-27E3-2E67-8066-8D2B717D3922}"/>
              </a:ext>
            </a:extLst>
          </p:cNvPr>
          <p:cNvCxnSpPr>
            <a:stCxn id="61" idx="5"/>
            <a:endCxn id="62" idx="5"/>
          </p:cNvCxnSpPr>
          <p:nvPr/>
        </p:nvCxnSpPr>
        <p:spPr>
          <a:xfrm flipH="1" flipV="1">
            <a:off x="2309823" y="2966697"/>
            <a:ext cx="154458" cy="1645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1CA22805-B2B2-E5A4-DDCE-EB4B3506E565}"/>
              </a:ext>
            </a:extLst>
          </p:cNvPr>
          <p:cNvCxnSpPr>
            <a:stCxn id="62" idx="4"/>
            <a:endCxn id="61" idx="4"/>
          </p:cNvCxnSpPr>
          <p:nvPr/>
        </p:nvCxnSpPr>
        <p:spPr>
          <a:xfrm>
            <a:off x="2011678" y="3084985"/>
            <a:ext cx="0" cy="2322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99899756-38FE-2057-6206-95B1B018B6CE}"/>
              </a:ext>
            </a:extLst>
          </p:cNvPr>
          <p:cNvCxnSpPr>
            <a:stCxn id="61" idx="3"/>
            <a:endCxn id="62" idx="3"/>
          </p:cNvCxnSpPr>
          <p:nvPr/>
        </p:nvCxnSpPr>
        <p:spPr>
          <a:xfrm flipV="1">
            <a:off x="1559075" y="2966697"/>
            <a:ext cx="154458" cy="1645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145A47DC-838C-AF03-C132-531B1E806145}"/>
              </a:ext>
            </a:extLst>
          </p:cNvPr>
          <p:cNvCxnSpPr>
            <a:stCxn id="61" idx="1"/>
            <a:endCxn id="62" idx="1"/>
          </p:cNvCxnSpPr>
          <p:nvPr/>
        </p:nvCxnSpPr>
        <p:spPr>
          <a:xfrm>
            <a:off x="1559075" y="2233225"/>
            <a:ext cx="154458" cy="1623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椭圆 69">
            <a:extLst>
              <a:ext uri="{FF2B5EF4-FFF2-40B4-BE49-F238E27FC236}">
                <a16:creationId xmlns:a16="http://schemas.microsoft.com/office/drawing/2014/main" id="{D108467F-9EC5-8560-A95B-5B0060452140}"/>
              </a:ext>
            </a:extLst>
          </p:cNvPr>
          <p:cNvSpPr/>
          <p:nvPr/>
        </p:nvSpPr>
        <p:spPr>
          <a:xfrm>
            <a:off x="2425940" y="2367750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468E00A8-D4B1-5007-73F4-27C1BE565838}"/>
              </a:ext>
            </a:extLst>
          </p:cNvPr>
          <p:cNvSpPr/>
          <p:nvPr/>
        </p:nvSpPr>
        <p:spPr>
          <a:xfrm>
            <a:off x="2474113" y="2443895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B5895875-4338-5F94-61C1-F5F976CA5BF5}"/>
              </a:ext>
            </a:extLst>
          </p:cNvPr>
          <p:cNvSpPr/>
          <p:nvPr/>
        </p:nvSpPr>
        <p:spPr>
          <a:xfrm>
            <a:off x="2506023" y="2555654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C5B173DA-A2FC-E18D-A088-20BD12B23655}"/>
              </a:ext>
            </a:extLst>
          </p:cNvPr>
          <p:cNvSpPr/>
          <p:nvPr/>
        </p:nvSpPr>
        <p:spPr>
          <a:xfrm>
            <a:off x="2458885" y="2885371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948A1F9F-7154-66A9-753F-302E766AD7CA}"/>
              </a:ext>
            </a:extLst>
          </p:cNvPr>
          <p:cNvSpPr/>
          <p:nvPr/>
        </p:nvSpPr>
        <p:spPr>
          <a:xfrm>
            <a:off x="2499484" y="2746602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BAA3F2BA-E62B-58E1-E125-BF02E03F4993}"/>
              </a:ext>
            </a:extLst>
          </p:cNvPr>
          <p:cNvSpPr/>
          <p:nvPr/>
        </p:nvSpPr>
        <p:spPr>
          <a:xfrm>
            <a:off x="2360963" y="2953926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D540318D-A506-81A6-8900-DB76002AAADC}"/>
              </a:ext>
            </a:extLst>
          </p:cNvPr>
          <p:cNvSpPr/>
          <p:nvPr/>
        </p:nvSpPr>
        <p:spPr>
          <a:xfrm>
            <a:off x="1546881" y="2363276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23E2483D-7468-C6C2-3E2A-3E0B982EB2CA}"/>
              </a:ext>
            </a:extLst>
          </p:cNvPr>
          <p:cNvSpPr/>
          <p:nvPr/>
        </p:nvSpPr>
        <p:spPr>
          <a:xfrm>
            <a:off x="1480861" y="2460776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0273BDCD-7BCC-BF4E-4268-0E5A383E4B13}"/>
              </a:ext>
            </a:extLst>
          </p:cNvPr>
          <p:cNvSpPr/>
          <p:nvPr/>
        </p:nvSpPr>
        <p:spPr>
          <a:xfrm>
            <a:off x="1440136" y="2572837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80FB0D81-2893-B061-6768-139927107031}"/>
              </a:ext>
            </a:extLst>
          </p:cNvPr>
          <p:cNvSpPr/>
          <p:nvPr/>
        </p:nvSpPr>
        <p:spPr>
          <a:xfrm>
            <a:off x="1490937" y="2866797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5C6B145E-45BF-B0D4-FE65-718AA7DDE922}"/>
              </a:ext>
            </a:extLst>
          </p:cNvPr>
          <p:cNvSpPr/>
          <p:nvPr/>
        </p:nvSpPr>
        <p:spPr>
          <a:xfrm>
            <a:off x="1454676" y="2750353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CFC8F5C1-2EDC-6994-77E8-A760F38E8C04}"/>
              </a:ext>
            </a:extLst>
          </p:cNvPr>
          <p:cNvSpPr/>
          <p:nvPr/>
        </p:nvSpPr>
        <p:spPr>
          <a:xfrm>
            <a:off x="1548232" y="2956510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F8B546F-5AAA-B6B3-0502-D1E89CB3E93D}"/>
              </a:ext>
            </a:extLst>
          </p:cNvPr>
          <p:cNvSpPr txBox="1"/>
          <p:nvPr/>
        </p:nvSpPr>
        <p:spPr>
          <a:xfrm>
            <a:off x="2434167" y="2674381"/>
            <a:ext cx="1905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err="1"/>
              <a:t>writeopen</a:t>
            </a:r>
            <a:endParaRPr lang="zh-CN" altLang="en-US" sz="105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61596EA-F86E-A4CE-640C-737458DEB05D}"/>
              </a:ext>
            </a:extLst>
          </p:cNvPr>
          <p:cNvSpPr txBox="1"/>
          <p:nvPr/>
        </p:nvSpPr>
        <p:spPr>
          <a:xfrm>
            <a:off x="806753" y="2677241"/>
            <a:ext cx="1905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err="1"/>
              <a:t>readopen</a:t>
            </a:r>
            <a:endParaRPr lang="zh-CN" altLang="en-US" sz="11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FA895082-4966-AE90-4285-8EE17B45FB32}"/>
              </a:ext>
            </a:extLst>
          </p:cNvPr>
          <p:cNvSpPr txBox="1"/>
          <p:nvPr/>
        </p:nvSpPr>
        <p:spPr>
          <a:xfrm>
            <a:off x="2057453" y="2018986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152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/>
      <p:bldP spid="20" grpId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 rot="18891242">
            <a:off x="4032000" y="1376136"/>
            <a:ext cx="1080000" cy="10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文本框 20"/>
          <p:cNvSpPr txBox="1"/>
          <p:nvPr/>
        </p:nvSpPr>
        <p:spPr>
          <a:xfrm>
            <a:off x="3940539" y="2927119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000" dirty="0">
                <a:solidFill>
                  <a:schemeClr val="bg1"/>
                </a:solidFill>
                <a:latin typeface="+mj-ea"/>
                <a:ea typeface="+mj-ea"/>
              </a:rPr>
              <a:t>基础题</a:t>
            </a:r>
          </a:p>
        </p:txBody>
      </p:sp>
      <p:cxnSp>
        <p:nvCxnSpPr>
          <p:cNvPr id="24" name="PA_直接连接符 23"/>
          <p:cNvCxnSpPr>
            <a:cxnSpLocks/>
            <a:stCxn id="32" idx="1"/>
          </p:cNvCxnSpPr>
          <p:nvPr>
            <p:custDataLst>
              <p:tags r:id="rId2"/>
            </p:custDataLst>
          </p:nvPr>
        </p:nvCxnSpPr>
        <p:spPr>
          <a:xfrm>
            <a:off x="4572000" y="263518"/>
            <a:ext cx="0" cy="888945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流程图: 联系 24"/>
          <p:cNvSpPr/>
          <p:nvPr/>
        </p:nvSpPr>
        <p:spPr>
          <a:xfrm>
            <a:off x="4411226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流程图: 联系 25"/>
          <p:cNvSpPr/>
          <p:nvPr/>
        </p:nvSpPr>
        <p:spPr>
          <a:xfrm>
            <a:off x="4539814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流程图: 联系 26"/>
          <p:cNvSpPr/>
          <p:nvPr/>
        </p:nvSpPr>
        <p:spPr>
          <a:xfrm>
            <a:off x="4664508" y="4955184"/>
            <a:ext cx="70139" cy="7793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矩形: 圆顶角 31">
            <a:extLst>
              <a:ext uri="{FF2B5EF4-FFF2-40B4-BE49-F238E27FC236}">
                <a16:creationId xmlns:a16="http://schemas.microsoft.com/office/drawing/2014/main" id="{4F5B0504-9D3C-4110-AD5C-CA43A15A2E94}"/>
              </a:ext>
            </a:extLst>
          </p:cNvPr>
          <p:cNvSpPr/>
          <p:nvPr/>
        </p:nvSpPr>
        <p:spPr>
          <a:xfrm>
            <a:off x="3841082" y="153790"/>
            <a:ext cx="1461837" cy="109728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pic>
        <p:nvPicPr>
          <p:cNvPr id="33" name="图形 32" descr="电池电量已满">
            <a:extLst>
              <a:ext uri="{FF2B5EF4-FFF2-40B4-BE49-F238E27FC236}">
                <a16:creationId xmlns:a16="http://schemas.microsoft.com/office/drawing/2014/main" id="{CBF88353-08B5-497E-B502-567FFEB3370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30851" y="-42672"/>
            <a:ext cx="494290" cy="385679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96F10134-A022-4B28-91C1-57DBBE879F2B}"/>
              </a:ext>
            </a:extLst>
          </p:cNvPr>
          <p:cNvSpPr txBox="1"/>
          <p:nvPr/>
        </p:nvSpPr>
        <p:spPr>
          <a:xfrm>
            <a:off x="4049046" y="1466012"/>
            <a:ext cx="1045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j-lt"/>
              </a:rPr>
              <a:t>PART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47" name="PA_直接连接符 46">
            <a:extLst>
              <a:ext uri="{FF2B5EF4-FFF2-40B4-BE49-F238E27FC236}">
                <a16:creationId xmlns:a16="http://schemas.microsoft.com/office/drawing/2014/main" id="{5EF8AD88-8016-46C1-BDC7-90C1F33CB74F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 flipH="1">
            <a:off x="1009650" y="150167"/>
            <a:ext cx="72104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PA_组合 2">
            <a:extLst>
              <a:ext uri="{FF2B5EF4-FFF2-40B4-BE49-F238E27FC236}">
                <a16:creationId xmlns:a16="http://schemas.microsoft.com/office/drawing/2014/main" id="{7D22E988-F83F-419A-A1BD-A333D9E044F6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396818" y="2373731"/>
            <a:ext cx="323537" cy="756644"/>
            <a:chOff x="5862424" y="3164975"/>
            <a:chExt cx="431382" cy="1008858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0E9100DA-95A9-412A-9EC6-B5957336F816}"/>
                </a:ext>
              </a:extLst>
            </p:cNvPr>
            <p:cNvSpPr/>
            <p:nvPr/>
          </p:nvSpPr>
          <p:spPr>
            <a:xfrm>
              <a:off x="5862424" y="3164975"/>
              <a:ext cx="431382" cy="1008858"/>
            </a:xfrm>
            <a:custGeom>
              <a:avLst/>
              <a:gdLst/>
              <a:ahLst/>
              <a:cxnLst/>
              <a:rect l="0" t="0" r="0" b="0"/>
              <a:pathLst>
                <a:path w="431382" h="1008858">
                  <a:moveTo>
                    <a:pt x="0" y="0"/>
                  </a:moveTo>
                  <a:lnTo>
                    <a:pt x="431381" y="0"/>
                  </a:lnTo>
                  <a:lnTo>
                    <a:pt x="431381" y="1008857"/>
                  </a:lnTo>
                  <a:lnTo>
                    <a:pt x="0" y="1008857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2" name="PA_矩形 40">
              <a:extLst>
                <a:ext uri="{FF2B5EF4-FFF2-40B4-BE49-F238E27FC236}">
                  <a16:creationId xmlns:a16="http://schemas.microsoft.com/office/drawing/2014/main" id="{D18AFE46-28E3-4585-A894-44DF9A99A6D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 rot="18891242">
              <a:off x="5955541" y="3223501"/>
              <a:ext cx="280918" cy="2785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3" name="PA_组合 12">
            <a:extLst>
              <a:ext uri="{FF2B5EF4-FFF2-40B4-BE49-F238E27FC236}">
                <a16:creationId xmlns:a16="http://schemas.microsoft.com/office/drawing/2014/main" id="{070F2521-72C9-4F56-91D5-EA3942DB4F1F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4314774" y="1805126"/>
            <a:ext cx="514452" cy="1075584"/>
            <a:chOff x="5753032" y="2406835"/>
            <a:chExt cx="685936" cy="1434112"/>
          </a:xfrm>
        </p:grpSpPr>
        <p:grpSp>
          <p:nvGrpSpPr>
            <p:cNvPr id="11" name="PA_组合 10">
              <a:extLst>
                <a:ext uri="{FF2B5EF4-FFF2-40B4-BE49-F238E27FC236}">
                  <a16:creationId xmlns:a16="http://schemas.microsoft.com/office/drawing/2014/main" id="{1B55C015-3335-4BAD-8466-238A816B2337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>
              <a:off x="5753032" y="2508436"/>
              <a:ext cx="685935" cy="1332511"/>
              <a:chOff x="5753032" y="2508436"/>
              <a:chExt cx="685935" cy="1332511"/>
            </a:xfrm>
            <a:noFill/>
          </p:grpSpPr>
          <p:sp>
            <p:nvSpPr>
              <p:cNvPr id="23" name="PA_矩形 22">
                <a:extLst>
                  <a:ext uri="{FF2B5EF4-FFF2-40B4-BE49-F238E27FC236}">
                    <a16:creationId xmlns:a16="http://schemas.microsoft.com/office/drawing/2014/main" id="{D769E518-0354-4D64-AA6D-BA822B2DF534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rot="18891242">
                <a:off x="5853484" y="3255465"/>
                <a:ext cx="485030" cy="485030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C6F0A92D-08E1-4907-96BD-E382C60EE9CE}"/>
                  </a:ext>
                </a:extLst>
              </p:cNvPr>
              <p:cNvSpPr/>
              <p:nvPr/>
            </p:nvSpPr>
            <p:spPr>
              <a:xfrm>
                <a:off x="5753032" y="2508436"/>
                <a:ext cx="685935" cy="1332511"/>
              </a:xfrm>
              <a:custGeom>
                <a:avLst/>
                <a:gdLst/>
                <a:ahLst/>
                <a:cxnLst/>
                <a:rect l="0" t="0" r="0" b="0"/>
                <a:pathLst>
                  <a:path w="685935" h="1332511">
                    <a:moveTo>
                      <a:pt x="0" y="0"/>
                    </a:moveTo>
                    <a:lnTo>
                      <a:pt x="685934" y="0"/>
                    </a:lnTo>
                    <a:lnTo>
                      <a:pt x="685934" y="1332510"/>
                    </a:lnTo>
                    <a:lnTo>
                      <a:pt x="0" y="133251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56351994-B1AD-4C0A-92CD-819678D860C5}"/>
                </a:ext>
              </a:extLst>
            </p:cNvPr>
            <p:cNvSpPr/>
            <p:nvPr/>
          </p:nvSpPr>
          <p:spPr>
            <a:xfrm>
              <a:off x="5753032" y="2406835"/>
              <a:ext cx="685936" cy="1434112"/>
            </a:xfrm>
            <a:custGeom>
              <a:avLst/>
              <a:gdLst/>
              <a:ahLst/>
              <a:cxnLst/>
              <a:rect l="0" t="0" r="0" b="0"/>
              <a:pathLst>
                <a:path w="685936" h="1434112">
                  <a:moveTo>
                    <a:pt x="0" y="0"/>
                  </a:moveTo>
                  <a:lnTo>
                    <a:pt x="685935" y="0"/>
                  </a:lnTo>
                  <a:lnTo>
                    <a:pt x="685935" y="1434111"/>
                  </a:lnTo>
                  <a:lnTo>
                    <a:pt x="0" y="1434111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E62476-9DAF-012D-61A8-96EAECF90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09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34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5" grpId="0" animBg="1"/>
      <p:bldP spid="26" grpId="0" animBg="1"/>
      <p:bldP spid="27" grpId="0" animBg="1"/>
      <p:bldP spid="32" grpId="0" animBg="1"/>
      <p:bldP spid="37" grpId="0"/>
      <p:bldP spid="37" grpId="1"/>
      <p:bldP spid="37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49A7EEA6-2432-49AB-B4B1-C1686DEFF194}"/>
              </a:ext>
            </a:extLst>
          </p:cNvPr>
          <p:cNvSpPr txBox="1"/>
          <p:nvPr/>
        </p:nvSpPr>
        <p:spPr>
          <a:xfrm>
            <a:off x="3345605" y="372371"/>
            <a:ext cx="247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基础题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18DC0AE-F7EA-4424-A98E-39FBE73541B2}"/>
              </a:ext>
            </a:extLst>
          </p:cNvPr>
          <p:cNvCxnSpPr>
            <a:cxnSpLocks/>
          </p:cNvCxnSpPr>
          <p:nvPr/>
        </p:nvCxnSpPr>
        <p:spPr>
          <a:xfrm>
            <a:off x="5817151" y="660912"/>
            <a:ext cx="980507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FF6C6E3-7629-470C-B984-EF6497B626BB}"/>
              </a:ext>
            </a:extLst>
          </p:cNvPr>
          <p:cNvCxnSpPr>
            <a:cxnSpLocks/>
          </p:cNvCxnSpPr>
          <p:nvPr/>
        </p:nvCxnSpPr>
        <p:spPr>
          <a:xfrm>
            <a:off x="2207450" y="660910"/>
            <a:ext cx="976231" cy="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562EF3-A44B-D7D7-FA1C-F2EBADC9C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CDEFCB5-6299-408E-ADC0-4226A7365014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E6E711-6C08-6430-F0B3-9F32A5CBF67F}"/>
              </a:ext>
            </a:extLst>
          </p:cNvPr>
          <p:cNvSpPr txBox="1"/>
          <p:nvPr/>
        </p:nvSpPr>
        <p:spPr>
          <a:xfrm>
            <a:off x="293904" y="912538"/>
            <a:ext cx="85561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使用流程图或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PPT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动画描述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piperead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和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pipewrite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从初始为空的管道中，分别经历写入到满、非空非满时动态读写、读取到空的状态，标出其中执行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sleep()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和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wakeup()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的位置。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1801C05D-20A4-EE0C-7611-B14DB76BE6BE}"/>
              </a:ext>
            </a:extLst>
          </p:cNvPr>
          <p:cNvGrpSpPr/>
          <p:nvPr/>
        </p:nvGrpSpPr>
        <p:grpSpPr>
          <a:xfrm rot="2303268">
            <a:off x="2693440" y="2070831"/>
            <a:ext cx="2144070" cy="2126123"/>
            <a:chOff x="4536995" y="1966380"/>
            <a:chExt cx="1280156" cy="1269986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56C6E365-FCD9-4928-87AE-4EC15DD7044A}"/>
                </a:ext>
              </a:extLst>
            </p:cNvPr>
            <p:cNvSpPr/>
            <p:nvPr/>
          </p:nvSpPr>
          <p:spPr>
            <a:xfrm>
              <a:off x="4536995" y="1966380"/>
              <a:ext cx="1280156" cy="12699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47D028D7-78AF-8762-726A-BF866E5306E0}"/>
                </a:ext>
              </a:extLst>
            </p:cNvPr>
            <p:cNvSpPr/>
            <p:nvPr/>
          </p:nvSpPr>
          <p:spPr>
            <a:xfrm>
              <a:off x="4755433" y="2196405"/>
              <a:ext cx="843280" cy="8077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F0BB844-1DF7-52FC-93ED-6F0D81948367}"/>
                </a:ext>
              </a:extLst>
            </p:cNvPr>
            <p:cNvCxnSpPr>
              <a:stCxn id="44" idx="0"/>
            </p:cNvCxnSpPr>
            <p:nvPr/>
          </p:nvCxnSpPr>
          <p:spPr>
            <a:xfrm>
              <a:off x="5177073" y="1966380"/>
              <a:ext cx="0" cy="23002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38C378B-075C-0E90-E07D-91F7BD43EC15}"/>
                </a:ext>
              </a:extLst>
            </p:cNvPr>
            <p:cNvCxnSpPr>
              <a:stCxn id="44" idx="7"/>
              <a:endCxn id="45" idx="7"/>
            </p:cNvCxnSpPr>
            <p:nvPr/>
          </p:nvCxnSpPr>
          <p:spPr>
            <a:xfrm flipH="1">
              <a:off x="5475218" y="2152365"/>
              <a:ext cx="154458" cy="16232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24A793F8-01A5-DD7D-6B00-0E53F541FCF1}"/>
                </a:ext>
              </a:extLst>
            </p:cNvPr>
            <p:cNvCxnSpPr>
              <a:stCxn id="44" idx="5"/>
              <a:endCxn id="45" idx="5"/>
            </p:cNvCxnSpPr>
            <p:nvPr/>
          </p:nvCxnSpPr>
          <p:spPr>
            <a:xfrm flipH="1" flipV="1">
              <a:off x="5475218" y="2885837"/>
              <a:ext cx="154458" cy="16454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04CED425-7341-D7CB-FD87-6AD25CB40C2A}"/>
                </a:ext>
              </a:extLst>
            </p:cNvPr>
            <p:cNvCxnSpPr>
              <a:stCxn id="45" idx="4"/>
              <a:endCxn id="44" idx="4"/>
            </p:cNvCxnSpPr>
            <p:nvPr/>
          </p:nvCxnSpPr>
          <p:spPr>
            <a:xfrm>
              <a:off x="5177073" y="3004125"/>
              <a:ext cx="0" cy="23224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EE92D3D-B067-9150-28A9-5646922C6EBA}"/>
                </a:ext>
              </a:extLst>
            </p:cNvPr>
            <p:cNvCxnSpPr>
              <a:stCxn id="44" idx="3"/>
              <a:endCxn id="45" idx="3"/>
            </p:cNvCxnSpPr>
            <p:nvPr/>
          </p:nvCxnSpPr>
          <p:spPr>
            <a:xfrm flipV="1">
              <a:off x="4724470" y="2885837"/>
              <a:ext cx="154458" cy="16454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88B71AB4-1C8B-27F6-1F06-460E4987D4CB}"/>
                </a:ext>
              </a:extLst>
            </p:cNvPr>
            <p:cNvCxnSpPr>
              <a:stCxn id="44" idx="1"/>
              <a:endCxn id="45" idx="1"/>
            </p:cNvCxnSpPr>
            <p:nvPr/>
          </p:nvCxnSpPr>
          <p:spPr>
            <a:xfrm>
              <a:off x="4724470" y="2152365"/>
              <a:ext cx="154458" cy="16232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17A59D0E-5A66-4D75-1A9C-D1C865E7939F}"/>
                </a:ext>
              </a:extLst>
            </p:cNvPr>
            <p:cNvSpPr/>
            <p:nvPr/>
          </p:nvSpPr>
          <p:spPr>
            <a:xfrm>
              <a:off x="5591335" y="2286890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6808BC37-084D-3FB2-B241-66237F6F4560}"/>
                </a:ext>
              </a:extLst>
            </p:cNvPr>
            <p:cNvSpPr/>
            <p:nvPr/>
          </p:nvSpPr>
          <p:spPr>
            <a:xfrm>
              <a:off x="5639508" y="2363035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3E330AA1-DD9B-2896-6962-51D4DD01872D}"/>
                </a:ext>
              </a:extLst>
            </p:cNvPr>
            <p:cNvSpPr/>
            <p:nvPr/>
          </p:nvSpPr>
          <p:spPr>
            <a:xfrm>
              <a:off x="5671418" y="2474794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87EB87B-05AE-F23A-24E7-344DB1E3A640}"/>
                </a:ext>
              </a:extLst>
            </p:cNvPr>
            <p:cNvSpPr/>
            <p:nvPr/>
          </p:nvSpPr>
          <p:spPr>
            <a:xfrm>
              <a:off x="5624280" y="2804511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D5E654E4-3B13-B419-B1F1-263A5ABB2AB3}"/>
                </a:ext>
              </a:extLst>
            </p:cNvPr>
            <p:cNvSpPr/>
            <p:nvPr/>
          </p:nvSpPr>
          <p:spPr>
            <a:xfrm>
              <a:off x="5664879" y="2665742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4A25AA05-50E5-2A2F-896B-354A453B771B}"/>
                </a:ext>
              </a:extLst>
            </p:cNvPr>
            <p:cNvSpPr/>
            <p:nvPr/>
          </p:nvSpPr>
          <p:spPr>
            <a:xfrm>
              <a:off x="5526358" y="2873066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97862EE2-D582-A53E-0563-BE70FA2E2778}"/>
                </a:ext>
              </a:extLst>
            </p:cNvPr>
            <p:cNvSpPr/>
            <p:nvPr/>
          </p:nvSpPr>
          <p:spPr>
            <a:xfrm>
              <a:off x="4712276" y="2282416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A3CE392B-124B-B475-4984-2E438E2DBD6B}"/>
                </a:ext>
              </a:extLst>
            </p:cNvPr>
            <p:cNvSpPr/>
            <p:nvPr/>
          </p:nvSpPr>
          <p:spPr>
            <a:xfrm>
              <a:off x="4646256" y="2379916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2AE4632F-348B-DCD0-EA26-4FD078DBCD15}"/>
                </a:ext>
              </a:extLst>
            </p:cNvPr>
            <p:cNvSpPr/>
            <p:nvPr/>
          </p:nvSpPr>
          <p:spPr>
            <a:xfrm>
              <a:off x="4605531" y="2491977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7A8EA5F-E552-33A9-54E7-B44296B51CE8}"/>
                </a:ext>
              </a:extLst>
            </p:cNvPr>
            <p:cNvSpPr/>
            <p:nvPr/>
          </p:nvSpPr>
          <p:spPr>
            <a:xfrm>
              <a:off x="4656332" y="2785937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AA45B0AF-F2D5-B88A-B396-925164B10676}"/>
                </a:ext>
              </a:extLst>
            </p:cNvPr>
            <p:cNvSpPr/>
            <p:nvPr/>
          </p:nvSpPr>
          <p:spPr>
            <a:xfrm>
              <a:off x="4620071" y="2669493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A45F7FB3-BFAD-8CB1-A403-C1A701218090}"/>
                </a:ext>
              </a:extLst>
            </p:cNvPr>
            <p:cNvSpPr/>
            <p:nvPr/>
          </p:nvSpPr>
          <p:spPr>
            <a:xfrm>
              <a:off x="4713627" y="2875650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8" name="文本框 97">
            <a:extLst>
              <a:ext uri="{FF2B5EF4-FFF2-40B4-BE49-F238E27FC236}">
                <a16:creationId xmlns:a16="http://schemas.microsoft.com/office/drawing/2014/main" id="{6DDB7205-C8A2-A3FB-EEF1-CAE9E2D5D0CA}"/>
              </a:ext>
            </a:extLst>
          </p:cNvPr>
          <p:cNvSpPr txBox="1"/>
          <p:nvPr/>
        </p:nvSpPr>
        <p:spPr>
          <a:xfrm>
            <a:off x="3112124" y="4297312"/>
            <a:ext cx="195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初始为空</a:t>
            </a:r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F514ED21-B1C2-6D06-C637-80CD78947E99}"/>
              </a:ext>
            </a:extLst>
          </p:cNvPr>
          <p:cNvGrpSpPr/>
          <p:nvPr/>
        </p:nvGrpSpPr>
        <p:grpSpPr>
          <a:xfrm>
            <a:off x="4063919" y="1564731"/>
            <a:ext cx="843280" cy="548677"/>
            <a:chOff x="2448614" y="1757745"/>
            <a:chExt cx="843280" cy="548677"/>
          </a:xfrm>
        </p:grpSpPr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B5ECC0D5-678A-EDD7-9B18-7049D73CBE88}"/>
                </a:ext>
              </a:extLst>
            </p:cNvPr>
            <p:cNvSpPr txBox="1"/>
            <p:nvPr/>
          </p:nvSpPr>
          <p:spPr>
            <a:xfrm>
              <a:off x="2448614" y="1757745"/>
              <a:ext cx="843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nread</a:t>
              </a:r>
              <a:endParaRPr lang="zh-CN" altLang="en-US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A51320EC-0526-E315-2B32-C73D92B894A5}"/>
                </a:ext>
              </a:extLst>
            </p:cNvPr>
            <p:cNvSpPr txBox="1"/>
            <p:nvPr/>
          </p:nvSpPr>
          <p:spPr>
            <a:xfrm>
              <a:off x="2453173" y="1937090"/>
              <a:ext cx="797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nwrite</a:t>
              </a:r>
              <a:endParaRPr lang="zh-CN" altLang="en-US" dirty="0"/>
            </a:p>
          </p:txBody>
        </p:sp>
      </p:grpSp>
      <p:sp>
        <p:nvSpPr>
          <p:cNvPr id="104" name="文本框 103">
            <a:extLst>
              <a:ext uri="{FF2B5EF4-FFF2-40B4-BE49-F238E27FC236}">
                <a16:creationId xmlns:a16="http://schemas.microsoft.com/office/drawing/2014/main" id="{109729D7-4171-6A8A-96FD-FAE9D8D06CD8}"/>
              </a:ext>
            </a:extLst>
          </p:cNvPr>
          <p:cNvSpPr txBox="1"/>
          <p:nvPr/>
        </p:nvSpPr>
        <p:spPr>
          <a:xfrm>
            <a:off x="2207450" y="4598875"/>
            <a:ext cx="348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pi-&gt;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nread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== pi-&gt;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nwrite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5D77C015-C6BA-DF4B-B7C9-EE0FD98C1318}"/>
              </a:ext>
            </a:extLst>
          </p:cNvPr>
          <p:cNvCxnSpPr>
            <a:cxnSpLocks/>
            <a:stCxn id="103" idx="2"/>
          </p:cNvCxnSpPr>
          <p:nvPr/>
        </p:nvCxnSpPr>
        <p:spPr>
          <a:xfrm flipH="1">
            <a:off x="3929599" y="2113408"/>
            <a:ext cx="537659" cy="3342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CA66D37E-28F7-3B93-6794-91B872F915ED}"/>
              </a:ext>
            </a:extLst>
          </p:cNvPr>
          <p:cNvSpPr txBox="1"/>
          <p:nvPr/>
        </p:nvSpPr>
        <p:spPr>
          <a:xfrm>
            <a:off x="4948081" y="2463839"/>
            <a:ext cx="148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&amp;pi-&gt;</a:t>
            </a:r>
            <a:r>
              <a:rPr lang="en-US" altLang="zh-CN" dirty="0" err="1"/>
              <a:t>nread</a:t>
            </a:r>
            <a:endParaRPr lang="zh-CN" altLang="en-US" dirty="0"/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477B6FA0-251A-8143-4F51-BB8CD5889BD7}"/>
              </a:ext>
            </a:extLst>
          </p:cNvPr>
          <p:cNvCxnSpPr>
            <a:cxnSpLocks/>
          </p:cNvCxnSpPr>
          <p:nvPr/>
        </p:nvCxnSpPr>
        <p:spPr>
          <a:xfrm flipH="1" flipV="1">
            <a:off x="4811446" y="1732895"/>
            <a:ext cx="646514" cy="6986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C4132CF6-D6CC-36DF-50F7-902A0F21676C}"/>
              </a:ext>
            </a:extLst>
          </p:cNvPr>
          <p:cNvSpPr txBox="1"/>
          <p:nvPr/>
        </p:nvSpPr>
        <p:spPr>
          <a:xfrm>
            <a:off x="5706841" y="3591901"/>
            <a:ext cx="127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sleep()</a:t>
            </a:r>
            <a:endParaRPr lang="zh-CN" altLang="en-US" dirty="0"/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594E2F6-66A9-53CE-2DAB-B70D3A0FE321}"/>
              </a:ext>
            </a:extLst>
          </p:cNvPr>
          <p:cNvCxnSpPr>
            <a:stCxn id="112" idx="0"/>
            <a:endCxn id="108" idx="2"/>
          </p:cNvCxnSpPr>
          <p:nvPr/>
        </p:nvCxnSpPr>
        <p:spPr>
          <a:xfrm flipH="1" flipV="1">
            <a:off x="5688160" y="2833171"/>
            <a:ext cx="657915" cy="7587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8A4A067-CDDA-26D4-7775-6AD8748A00B8}"/>
              </a:ext>
            </a:extLst>
          </p:cNvPr>
          <p:cNvSpPr txBox="1"/>
          <p:nvPr/>
        </p:nvSpPr>
        <p:spPr>
          <a:xfrm>
            <a:off x="5941993" y="1598442"/>
            <a:ext cx="2440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若在</a:t>
            </a:r>
            <a:r>
              <a:rPr lang="en-US" altLang="zh-CN" dirty="0"/>
              <a:t>data</a:t>
            </a:r>
            <a:r>
              <a:rPr lang="zh-CN" altLang="en-US" dirty="0"/>
              <a:t>为空时执行</a:t>
            </a:r>
            <a:r>
              <a:rPr lang="en-US" altLang="zh-CN" dirty="0" err="1"/>
              <a:t>piperead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262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08" grpId="0"/>
      <p:bldP spid="108" grpId="1"/>
      <p:bldP spid="112" grpId="0"/>
      <p:bldP spid="112" grpId="1"/>
      <p:bldP spid="3" grpId="0"/>
      <p:bldP spid="3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2D78B"/>
      </a:accent1>
      <a:accent2>
        <a:srgbClr val="7FBC40"/>
      </a:accent2>
      <a:accent3>
        <a:srgbClr val="4AA03F"/>
      </a:accent3>
      <a:accent4>
        <a:srgbClr val="37782F"/>
      </a:accent4>
      <a:accent5>
        <a:srgbClr val="15884A"/>
      </a:accent5>
      <a:accent6>
        <a:srgbClr val="7A9156"/>
      </a:accent6>
      <a:hlink>
        <a:srgbClr val="B2D78B"/>
      </a:hlink>
      <a:folHlink>
        <a:srgbClr val="BFBFBF"/>
      </a:folHlink>
    </a:clrScheme>
    <a:fontScheme name="自定义 1">
      <a:majorFont>
        <a:latin typeface="Arial"/>
        <a:ea typeface="幼圆"/>
        <a:cs typeface=""/>
      </a:majorFont>
      <a:minorFont>
        <a:latin typeface="Arial"/>
        <a:ea typeface="宋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B2D78B"/>
    </a:accent1>
    <a:accent2>
      <a:srgbClr val="7FBC40"/>
    </a:accent2>
    <a:accent3>
      <a:srgbClr val="4AA03F"/>
    </a:accent3>
    <a:accent4>
      <a:srgbClr val="37782F"/>
    </a:accent4>
    <a:accent5>
      <a:srgbClr val="15884A"/>
    </a:accent5>
    <a:accent6>
      <a:srgbClr val="7A9156"/>
    </a:accent6>
    <a:hlink>
      <a:srgbClr val="B2D78B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B2D78B"/>
    </a:accent1>
    <a:accent2>
      <a:srgbClr val="7FBC40"/>
    </a:accent2>
    <a:accent3>
      <a:srgbClr val="4AA03F"/>
    </a:accent3>
    <a:accent4>
      <a:srgbClr val="37782F"/>
    </a:accent4>
    <a:accent5>
      <a:srgbClr val="15884A"/>
    </a:accent5>
    <a:accent6>
      <a:srgbClr val="7A9156"/>
    </a:accent6>
    <a:hlink>
      <a:srgbClr val="B2D78B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B2D78B"/>
    </a:accent1>
    <a:accent2>
      <a:srgbClr val="7FBC40"/>
    </a:accent2>
    <a:accent3>
      <a:srgbClr val="4AA03F"/>
    </a:accent3>
    <a:accent4>
      <a:srgbClr val="37782F"/>
    </a:accent4>
    <a:accent5>
      <a:srgbClr val="15884A"/>
    </a:accent5>
    <a:accent6>
      <a:srgbClr val="7A9156"/>
    </a:accent6>
    <a:hlink>
      <a:srgbClr val="B2D78B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B2D78B"/>
    </a:accent1>
    <a:accent2>
      <a:srgbClr val="7FBC40"/>
    </a:accent2>
    <a:accent3>
      <a:srgbClr val="4AA03F"/>
    </a:accent3>
    <a:accent4>
      <a:srgbClr val="37782F"/>
    </a:accent4>
    <a:accent5>
      <a:srgbClr val="15884A"/>
    </a:accent5>
    <a:accent6>
      <a:srgbClr val="7A9156"/>
    </a:accent6>
    <a:hlink>
      <a:srgbClr val="B2D78B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B2D78B"/>
    </a:accent1>
    <a:accent2>
      <a:srgbClr val="7FBC40"/>
    </a:accent2>
    <a:accent3>
      <a:srgbClr val="4AA03F"/>
    </a:accent3>
    <a:accent4>
      <a:srgbClr val="37782F"/>
    </a:accent4>
    <a:accent5>
      <a:srgbClr val="15884A"/>
    </a:accent5>
    <a:accent6>
      <a:srgbClr val="7A9156"/>
    </a:accent6>
    <a:hlink>
      <a:srgbClr val="B2D78B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B2D78B"/>
    </a:accent1>
    <a:accent2>
      <a:srgbClr val="7FBC40"/>
    </a:accent2>
    <a:accent3>
      <a:srgbClr val="4AA03F"/>
    </a:accent3>
    <a:accent4>
      <a:srgbClr val="37782F"/>
    </a:accent4>
    <a:accent5>
      <a:srgbClr val="15884A"/>
    </a:accent5>
    <a:accent6>
      <a:srgbClr val="7A9156"/>
    </a:accent6>
    <a:hlink>
      <a:srgbClr val="B2D78B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B2D78B"/>
    </a:accent1>
    <a:accent2>
      <a:srgbClr val="7FBC40"/>
    </a:accent2>
    <a:accent3>
      <a:srgbClr val="4AA03F"/>
    </a:accent3>
    <a:accent4>
      <a:srgbClr val="37782F"/>
    </a:accent4>
    <a:accent5>
      <a:srgbClr val="15884A"/>
    </a:accent5>
    <a:accent6>
      <a:srgbClr val="7A9156"/>
    </a:accent6>
    <a:hlink>
      <a:srgbClr val="B2D78B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B2D78B"/>
    </a:accent1>
    <a:accent2>
      <a:srgbClr val="7FBC40"/>
    </a:accent2>
    <a:accent3>
      <a:srgbClr val="4AA03F"/>
    </a:accent3>
    <a:accent4>
      <a:srgbClr val="37782F"/>
    </a:accent4>
    <a:accent5>
      <a:srgbClr val="15884A"/>
    </a:accent5>
    <a:accent6>
      <a:srgbClr val="7A9156"/>
    </a:accent6>
    <a:hlink>
      <a:srgbClr val="B2D78B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B2D78B"/>
    </a:accent1>
    <a:accent2>
      <a:srgbClr val="7FBC40"/>
    </a:accent2>
    <a:accent3>
      <a:srgbClr val="4AA03F"/>
    </a:accent3>
    <a:accent4>
      <a:srgbClr val="37782F"/>
    </a:accent4>
    <a:accent5>
      <a:srgbClr val="15884A"/>
    </a:accent5>
    <a:accent6>
      <a:srgbClr val="7A9156"/>
    </a:accent6>
    <a:hlink>
      <a:srgbClr val="B2D78B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B2D78B"/>
    </a:accent1>
    <a:accent2>
      <a:srgbClr val="7FBC40"/>
    </a:accent2>
    <a:accent3>
      <a:srgbClr val="4AA03F"/>
    </a:accent3>
    <a:accent4>
      <a:srgbClr val="37782F"/>
    </a:accent4>
    <a:accent5>
      <a:srgbClr val="15884A"/>
    </a:accent5>
    <a:accent6>
      <a:srgbClr val="7A9156"/>
    </a:accent6>
    <a:hlink>
      <a:srgbClr val="B2D78B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B2D78B"/>
    </a:accent1>
    <a:accent2>
      <a:srgbClr val="7FBC40"/>
    </a:accent2>
    <a:accent3>
      <a:srgbClr val="4AA03F"/>
    </a:accent3>
    <a:accent4>
      <a:srgbClr val="37782F"/>
    </a:accent4>
    <a:accent5>
      <a:srgbClr val="15884A"/>
    </a:accent5>
    <a:accent6>
      <a:srgbClr val="7A9156"/>
    </a:accent6>
    <a:hlink>
      <a:srgbClr val="B2D78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B2D78B"/>
    </a:accent1>
    <a:accent2>
      <a:srgbClr val="7FBC40"/>
    </a:accent2>
    <a:accent3>
      <a:srgbClr val="4AA03F"/>
    </a:accent3>
    <a:accent4>
      <a:srgbClr val="37782F"/>
    </a:accent4>
    <a:accent5>
      <a:srgbClr val="15884A"/>
    </a:accent5>
    <a:accent6>
      <a:srgbClr val="7A9156"/>
    </a:accent6>
    <a:hlink>
      <a:srgbClr val="B2D78B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B2D78B"/>
    </a:accent1>
    <a:accent2>
      <a:srgbClr val="7FBC40"/>
    </a:accent2>
    <a:accent3>
      <a:srgbClr val="4AA03F"/>
    </a:accent3>
    <a:accent4>
      <a:srgbClr val="37782F"/>
    </a:accent4>
    <a:accent5>
      <a:srgbClr val="15884A"/>
    </a:accent5>
    <a:accent6>
      <a:srgbClr val="7A9156"/>
    </a:accent6>
    <a:hlink>
      <a:srgbClr val="B2D78B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B2D78B"/>
    </a:accent1>
    <a:accent2>
      <a:srgbClr val="7FBC40"/>
    </a:accent2>
    <a:accent3>
      <a:srgbClr val="4AA03F"/>
    </a:accent3>
    <a:accent4>
      <a:srgbClr val="37782F"/>
    </a:accent4>
    <a:accent5>
      <a:srgbClr val="15884A"/>
    </a:accent5>
    <a:accent6>
      <a:srgbClr val="7A9156"/>
    </a:accent6>
    <a:hlink>
      <a:srgbClr val="B2D78B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B2D78B"/>
    </a:accent1>
    <a:accent2>
      <a:srgbClr val="7FBC40"/>
    </a:accent2>
    <a:accent3>
      <a:srgbClr val="4AA03F"/>
    </a:accent3>
    <a:accent4>
      <a:srgbClr val="37782F"/>
    </a:accent4>
    <a:accent5>
      <a:srgbClr val="15884A"/>
    </a:accent5>
    <a:accent6>
      <a:srgbClr val="7A9156"/>
    </a:accent6>
    <a:hlink>
      <a:srgbClr val="B2D78B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B2D78B"/>
    </a:accent1>
    <a:accent2>
      <a:srgbClr val="7FBC40"/>
    </a:accent2>
    <a:accent3>
      <a:srgbClr val="4AA03F"/>
    </a:accent3>
    <a:accent4>
      <a:srgbClr val="37782F"/>
    </a:accent4>
    <a:accent5>
      <a:srgbClr val="15884A"/>
    </a:accent5>
    <a:accent6>
      <a:srgbClr val="7A9156"/>
    </a:accent6>
    <a:hlink>
      <a:srgbClr val="B2D78B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B2D78B"/>
    </a:accent1>
    <a:accent2>
      <a:srgbClr val="7FBC40"/>
    </a:accent2>
    <a:accent3>
      <a:srgbClr val="4AA03F"/>
    </a:accent3>
    <a:accent4>
      <a:srgbClr val="37782F"/>
    </a:accent4>
    <a:accent5>
      <a:srgbClr val="15884A"/>
    </a:accent5>
    <a:accent6>
      <a:srgbClr val="7A9156"/>
    </a:accent6>
    <a:hlink>
      <a:srgbClr val="B2D78B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B2D78B"/>
    </a:accent1>
    <a:accent2>
      <a:srgbClr val="7FBC40"/>
    </a:accent2>
    <a:accent3>
      <a:srgbClr val="4AA03F"/>
    </a:accent3>
    <a:accent4>
      <a:srgbClr val="37782F"/>
    </a:accent4>
    <a:accent5>
      <a:srgbClr val="15884A"/>
    </a:accent5>
    <a:accent6>
      <a:srgbClr val="7A9156"/>
    </a:accent6>
    <a:hlink>
      <a:srgbClr val="B2D78B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B2D78B"/>
    </a:accent1>
    <a:accent2>
      <a:srgbClr val="7FBC40"/>
    </a:accent2>
    <a:accent3>
      <a:srgbClr val="4AA03F"/>
    </a:accent3>
    <a:accent4>
      <a:srgbClr val="37782F"/>
    </a:accent4>
    <a:accent5>
      <a:srgbClr val="15884A"/>
    </a:accent5>
    <a:accent6>
      <a:srgbClr val="7A9156"/>
    </a:accent6>
    <a:hlink>
      <a:srgbClr val="B2D78B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B2D78B"/>
    </a:accent1>
    <a:accent2>
      <a:srgbClr val="7FBC40"/>
    </a:accent2>
    <a:accent3>
      <a:srgbClr val="4AA03F"/>
    </a:accent3>
    <a:accent4>
      <a:srgbClr val="37782F"/>
    </a:accent4>
    <a:accent5>
      <a:srgbClr val="15884A"/>
    </a:accent5>
    <a:accent6>
      <a:srgbClr val="7A9156"/>
    </a:accent6>
    <a:hlink>
      <a:srgbClr val="B2D78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495</TotalTime>
  <Words>2194</Words>
  <Application>Microsoft Office PowerPoint</Application>
  <PresentationFormat>全屏显示(16:9)</PresentationFormat>
  <Paragraphs>287</Paragraphs>
  <Slides>35</Slides>
  <Notes>34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等线</vt:lpstr>
      <vt:lpstr>微软雅黑</vt:lpstr>
      <vt:lpstr>幼圆</vt:lpstr>
      <vt:lpstr>Arial</vt:lpstr>
      <vt:lpstr>Arial Black</vt:lpstr>
      <vt:lpstr>Calibri</vt:lpstr>
      <vt:lpstr>Cambria Math</vt:lpstr>
      <vt:lpstr>Consolas</vt:lpstr>
      <vt:lpstr>Courier New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清风素材</dc:title>
  <dc:creator>12sc.taobao.com</dc:creator>
  <cp:lastModifiedBy>令寒 孟</cp:lastModifiedBy>
  <cp:revision>7</cp:revision>
  <dcterms:created xsi:type="dcterms:W3CDTF">2017-05-19T14:24:06Z</dcterms:created>
  <dcterms:modified xsi:type="dcterms:W3CDTF">2023-11-01T03:21:00Z</dcterms:modified>
</cp:coreProperties>
</file>